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4"/>
    <p:sldMasterId id="2147483791" r:id="rId5"/>
    <p:sldMasterId id="2147483839" r:id="rId6"/>
    <p:sldMasterId id="2147483904" r:id="rId7"/>
    <p:sldMasterId id="2147483920" r:id="rId8"/>
  </p:sldMasterIdLst>
  <p:notesMasterIdLst>
    <p:notesMasterId r:id="rId59"/>
  </p:notesMasterIdLst>
  <p:sldIdLst>
    <p:sldId id="284" r:id="rId9"/>
    <p:sldId id="880" r:id="rId10"/>
    <p:sldId id="258" r:id="rId11"/>
    <p:sldId id="259" r:id="rId12"/>
    <p:sldId id="1256" r:id="rId13"/>
    <p:sldId id="727" r:id="rId14"/>
    <p:sldId id="728" r:id="rId15"/>
    <p:sldId id="729" r:id="rId16"/>
    <p:sldId id="730" r:id="rId17"/>
    <p:sldId id="731" r:id="rId18"/>
    <p:sldId id="732" r:id="rId19"/>
    <p:sldId id="733" r:id="rId20"/>
    <p:sldId id="782" r:id="rId21"/>
    <p:sldId id="804" r:id="rId22"/>
    <p:sldId id="814" r:id="rId23"/>
    <p:sldId id="789" r:id="rId24"/>
    <p:sldId id="807" r:id="rId25"/>
    <p:sldId id="854" r:id="rId26"/>
    <p:sldId id="855" r:id="rId27"/>
    <p:sldId id="808" r:id="rId28"/>
    <p:sldId id="793" r:id="rId29"/>
    <p:sldId id="813" r:id="rId30"/>
    <p:sldId id="815" r:id="rId31"/>
    <p:sldId id="1257" r:id="rId32"/>
    <p:sldId id="1258" r:id="rId33"/>
    <p:sldId id="1259" r:id="rId34"/>
    <p:sldId id="738" r:id="rId35"/>
    <p:sldId id="739" r:id="rId36"/>
    <p:sldId id="823" r:id="rId37"/>
    <p:sldId id="796" r:id="rId38"/>
    <p:sldId id="818" r:id="rId39"/>
    <p:sldId id="1260" r:id="rId40"/>
    <p:sldId id="1261" r:id="rId41"/>
    <p:sldId id="1262" r:id="rId42"/>
    <p:sldId id="1263" r:id="rId43"/>
    <p:sldId id="1264" r:id="rId44"/>
    <p:sldId id="776" r:id="rId45"/>
    <p:sldId id="1265" r:id="rId46"/>
    <p:sldId id="1266" r:id="rId47"/>
    <p:sldId id="1267" r:id="rId48"/>
    <p:sldId id="1268" r:id="rId49"/>
    <p:sldId id="1269" r:id="rId50"/>
    <p:sldId id="1270" r:id="rId51"/>
    <p:sldId id="1271" r:id="rId52"/>
    <p:sldId id="1272" r:id="rId53"/>
    <p:sldId id="1273" r:id="rId54"/>
    <p:sldId id="1274" r:id="rId55"/>
    <p:sldId id="1275" r:id="rId56"/>
    <p:sldId id="1276" r:id="rId57"/>
    <p:sldId id="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58" autoAdjust="0"/>
  </p:normalViewPr>
  <p:slideViewPr>
    <p:cSldViewPr>
      <p:cViewPr varScale="1">
        <p:scale>
          <a:sx n="82" d="100"/>
          <a:sy n="82" d="100"/>
        </p:scale>
        <p:origin x="691" y="77"/>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91A09-FBFA-4A6B-861E-DFFA01F303D5}" type="datetimeFigureOut">
              <a:rPr lang="en-IN" smtClean="0"/>
              <a:t>12-10-2025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4A630-213B-4C45-99DC-08E550612A60}" type="slidenum">
              <a:rPr lang="en-IN" smtClean="0"/>
              <a:t>‹#›</a:t>
            </a:fld>
            <a:endParaRPr lang="en-IN"/>
          </a:p>
        </p:txBody>
      </p:sp>
    </p:spTree>
    <p:extLst>
      <p:ext uri="{BB962C8B-B14F-4D97-AF65-F5344CB8AC3E}">
        <p14:creationId xmlns:p14="http://schemas.microsoft.com/office/powerpoint/2010/main" val="376983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83456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58" name="Google Shape;18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ahoma" charset="0"/>
                <a:ea typeface="+mn-ea"/>
                <a:cs typeface="+mn-cs"/>
              </a:rPr>
              <a:t>Lecture-1</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515144-DAD1-4D30-BCF8-73F71ACED815}"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87162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8707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9144000" y="762000"/>
            <a:ext cx="29464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5401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078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08268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39495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97772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4527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8524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77914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19867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37593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1"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3"/>
            <a:ext cx="1016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3"/>
            <a:ext cx="11196956"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242312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8"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3" y="2549773"/>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4"/>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4"/>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endParaRPr/>
          </a:p>
        </p:txBody>
      </p:sp>
      <p:sp>
        <p:nvSpPr>
          <p:cNvPr id="17" name="Google Shape;17;p6"/>
          <p:cNvSpPr txBox="1">
            <a:spLocks noGrp="1"/>
          </p:cNvSpPr>
          <p:nvPr>
            <p:ph type="body" idx="2"/>
          </p:nvPr>
        </p:nvSpPr>
        <p:spPr>
          <a:xfrm>
            <a:off x="5189413" y="4826981"/>
            <a:ext cx="6713419" cy="1108563"/>
          </a:xfrm>
          <a:prstGeom prst="rect">
            <a:avLst/>
          </a:prstGeom>
          <a:noFill/>
          <a:ln>
            <a:noFill/>
          </a:ln>
        </p:spPr>
        <p:txBody>
          <a:bodyPr spcFirstLastPara="1" lIns="91425" tIns="45700" rIns="91425" bIns="45700">
            <a:normAutofit/>
          </a:bodyPr>
          <a:lstStyle>
            <a:lvl1pPr marL="257175" lvl="0" indent="-128588"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247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pic>
        <p:nvPicPr>
          <p:cNvPr id="16" name="Google Shape;16;p399"/>
          <p:cNvPicPr preferRelativeResize="0"/>
          <p:nvPr/>
        </p:nvPicPr>
        <p:blipFill rotWithShape="1">
          <a:blip r:embed="rId2">
            <a:alphaModFix/>
          </a:blip>
          <a:srcRect t="3185" b="1179"/>
          <a:stretch/>
        </p:blipFill>
        <p:spPr>
          <a:xfrm>
            <a:off x="0" y="0"/>
            <a:ext cx="12192000" cy="6858000"/>
          </a:xfrm>
          <a:prstGeom prst="rect">
            <a:avLst/>
          </a:prstGeom>
          <a:solidFill>
            <a:schemeClr val="lt1"/>
          </a:solidFill>
          <a:ln>
            <a:noFill/>
          </a:ln>
        </p:spPr>
      </p:pic>
      <p:pic>
        <p:nvPicPr>
          <p:cNvPr id="17" name="Google Shape;17;p399"/>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18" name="Google Shape;18;p399"/>
          <p:cNvPicPr preferRelativeResize="0"/>
          <p:nvPr/>
        </p:nvPicPr>
        <p:blipFill rotWithShape="1">
          <a:blip r:embed="rId4">
            <a:alphaModFix/>
          </a:blip>
          <a:srcRect/>
          <a:stretch/>
        </p:blipFill>
        <p:spPr>
          <a:xfrm>
            <a:off x="2514600" y="2551113"/>
            <a:ext cx="9679517" cy="1792287"/>
          </a:xfrm>
          <a:prstGeom prst="rect">
            <a:avLst/>
          </a:prstGeom>
          <a:noFill/>
          <a:ln>
            <a:noFill/>
          </a:ln>
        </p:spPr>
      </p:pic>
      <p:pic>
        <p:nvPicPr>
          <p:cNvPr id="19" name="Google Shape;19;p399"/>
          <p:cNvPicPr preferRelativeResize="0"/>
          <p:nvPr/>
        </p:nvPicPr>
        <p:blipFill rotWithShape="1">
          <a:blip r:embed="rId5">
            <a:alphaModFix/>
          </a:blip>
          <a:srcRect/>
          <a:stretch/>
        </p:blipFill>
        <p:spPr>
          <a:xfrm>
            <a:off x="0" y="-447675"/>
            <a:ext cx="10744200" cy="8058150"/>
          </a:xfrm>
          <a:prstGeom prst="rect">
            <a:avLst/>
          </a:prstGeom>
          <a:noFill/>
          <a:ln>
            <a:noFill/>
          </a:ln>
        </p:spPr>
      </p:pic>
      <p:pic>
        <p:nvPicPr>
          <p:cNvPr id="20" name="Google Shape;20;p399"/>
          <p:cNvPicPr preferRelativeResize="0"/>
          <p:nvPr/>
        </p:nvPicPr>
        <p:blipFill rotWithShape="1">
          <a:blip r:embed="rId6">
            <a:alphaModFix/>
          </a:blip>
          <a:srcRect/>
          <a:stretch/>
        </p:blipFill>
        <p:spPr>
          <a:xfrm>
            <a:off x="8523817" y="896938"/>
            <a:ext cx="3096683" cy="1084262"/>
          </a:xfrm>
          <a:prstGeom prst="rect">
            <a:avLst/>
          </a:prstGeom>
          <a:noFill/>
          <a:ln>
            <a:noFill/>
          </a:ln>
        </p:spPr>
      </p:pic>
      <p:pic>
        <p:nvPicPr>
          <p:cNvPr id="21" name="Google Shape;21;p399"/>
          <p:cNvPicPr preferRelativeResize="0"/>
          <p:nvPr/>
        </p:nvPicPr>
        <p:blipFill rotWithShape="1">
          <a:blip r:embed="rId7">
            <a:alphaModFix/>
          </a:blip>
          <a:srcRect/>
          <a:stretch/>
        </p:blipFill>
        <p:spPr>
          <a:xfrm>
            <a:off x="6777568" y="4800600"/>
            <a:ext cx="5124451" cy="20638"/>
          </a:xfrm>
          <a:prstGeom prst="rect">
            <a:avLst/>
          </a:prstGeom>
          <a:noFill/>
          <a:ln>
            <a:noFill/>
          </a:ln>
        </p:spPr>
      </p:pic>
      <p:sp>
        <p:nvSpPr>
          <p:cNvPr id="22" name="Google Shape;22;p399"/>
          <p:cNvSpPr txBox="1">
            <a:spLocks noGrp="1"/>
          </p:cNvSpPr>
          <p:nvPr>
            <p:ph type="ctrTitle"/>
          </p:nvPr>
        </p:nvSpPr>
        <p:spPr>
          <a:xfrm>
            <a:off x="4572003" y="2549773"/>
            <a:ext cx="7330831" cy="1600725"/>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99"/>
          <p:cNvSpPr txBox="1">
            <a:spLocks noGrp="1"/>
          </p:cNvSpPr>
          <p:nvPr>
            <p:ph type="subTitle" idx="1"/>
          </p:nvPr>
        </p:nvSpPr>
        <p:spPr>
          <a:xfrm>
            <a:off x="5908431" y="4452634"/>
            <a:ext cx="5994400" cy="34332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3"/>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endParaRPr/>
          </a:p>
        </p:txBody>
      </p:sp>
      <p:sp>
        <p:nvSpPr>
          <p:cNvPr id="24" name="Google Shape;24;p399"/>
          <p:cNvSpPr txBox="1">
            <a:spLocks noGrp="1"/>
          </p:cNvSpPr>
          <p:nvPr>
            <p:ph type="body" idx="2"/>
          </p:nvPr>
        </p:nvSpPr>
        <p:spPr>
          <a:xfrm>
            <a:off x="5189413" y="4826981"/>
            <a:ext cx="6713419" cy="1108563"/>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914400" lvl="1" indent="-342900" algn="l">
              <a:lnSpc>
                <a:spcPct val="90000"/>
              </a:lnSpc>
              <a:spcBef>
                <a:spcPts val="281"/>
              </a:spcBef>
              <a:spcAft>
                <a:spcPts val="0"/>
              </a:spcAft>
              <a:buClr>
                <a:schemeClr val="dk1"/>
              </a:buClr>
              <a:buSzPts val="1800"/>
              <a:buChar char="•"/>
              <a:defRPr/>
            </a:lvl2pPr>
            <a:lvl3pPr marL="1371600" lvl="2" indent="-342900" algn="l">
              <a:lnSpc>
                <a:spcPct val="90000"/>
              </a:lnSpc>
              <a:spcBef>
                <a:spcPts val="281"/>
              </a:spcBef>
              <a:spcAft>
                <a:spcPts val="0"/>
              </a:spcAft>
              <a:buClr>
                <a:schemeClr val="dk1"/>
              </a:buClr>
              <a:buSzPts val="1800"/>
              <a:buChar char="•"/>
              <a:defRPr/>
            </a:lvl3pPr>
            <a:lvl4pPr marL="1828800" lvl="3" indent="-342900" algn="l">
              <a:lnSpc>
                <a:spcPct val="90000"/>
              </a:lnSpc>
              <a:spcBef>
                <a:spcPts val="281"/>
              </a:spcBef>
              <a:spcAft>
                <a:spcPts val="0"/>
              </a:spcAft>
              <a:buClr>
                <a:schemeClr val="dk1"/>
              </a:buClr>
              <a:buSzPts val="1800"/>
              <a:buChar char="•"/>
              <a:defRPr/>
            </a:lvl4pPr>
            <a:lvl5pPr marL="2286000" lvl="4" indent="-342900" algn="l">
              <a:lnSpc>
                <a:spcPct val="90000"/>
              </a:lnSpc>
              <a:spcBef>
                <a:spcPts val="281"/>
              </a:spcBef>
              <a:spcAft>
                <a:spcPts val="0"/>
              </a:spcAft>
              <a:buClr>
                <a:schemeClr val="dk1"/>
              </a:buClr>
              <a:buSzPts val="1800"/>
              <a:buChar char="•"/>
              <a:defRPr/>
            </a:lvl5pPr>
            <a:lvl6pPr marL="2743200" lvl="5" indent="-342900" algn="l">
              <a:lnSpc>
                <a:spcPct val="90000"/>
              </a:lnSpc>
              <a:spcBef>
                <a:spcPts val="281"/>
              </a:spcBef>
              <a:spcAft>
                <a:spcPts val="0"/>
              </a:spcAft>
              <a:buClr>
                <a:schemeClr val="dk1"/>
              </a:buClr>
              <a:buSzPts val="1800"/>
              <a:buChar char="•"/>
              <a:defRPr/>
            </a:lvl6pPr>
            <a:lvl7pPr marL="3200400" lvl="6" indent="-342900" algn="l">
              <a:lnSpc>
                <a:spcPct val="90000"/>
              </a:lnSpc>
              <a:spcBef>
                <a:spcPts val="281"/>
              </a:spcBef>
              <a:spcAft>
                <a:spcPts val="0"/>
              </a:spcAft>
              <a:buClr>
                <a:schemeClr val="dk1"/>
              </a:buClr>
              <a:buSzPts val="1800"/>
              <a:buChar char="•"/>
              <a:defRPr/>
            </a:lvl7pPr>
            <a:lvl8pPr marL="3657600" lvl="7" indent="-342900" algn="l">
              <a:lnSpc>
                <a:spcPct val="90000"/>
              </a:lnSpc>
              <a:spcBef>
                <a:spcPts val="281"/>
              </a:spcBef>
              <a:spcAft>
                <a:spcPts val="0"/>
              </a:spcAft>
              <a:buClr>
                <a:schemeClr val="dk1"/>
              </a:buClr>
              <a:buSzPts val="1800"/>
              <a:buChar char="•"/>
              <a:defRPr/>
            </a:lvl8pPr>
            <a:lvl9pPr marL="4114800" lvl="8" indent="-342900"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039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200"/>
                                        <p:tgtEl>
                                          <p:spTgt spid="17"/>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300"/>
                                        <p:tgtEl>
                                          <p:spTgt spid="19"/>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0"/>
        <p:cNvGrpSpPr/>
        <p:nvPr/>
      </p:nvGrpSpPr>
      <p:grpSpPr>
        <a:xfrm>
          <a:off x="0" y="0"/>
          <a:ext cx="0" cy="0"/>
          <a:chOff x="0" y="0"/>
          <a:chExt cx="0" cy="0"/>
        </a:xfrm>
      </p:grpSpPr>
      <p:pic>
        <p:nvPicPr>
          <p:cNvPr id="31" name="Google Shape;31;p401"/>
          <p:cNvPicPr preferRelativeResize="0"/>
          <p:nvPr/>
        </p:nvPicPr>
        <p:blipFill rotWithShape="1">
          <a:blip r:embed="rId2">
            <a:alphaModFix amt="50000"/>
          </a:blip>
          <a:srcRect l="177" t="-542" r="176" b="-541"/>
          <a:stretch/>
        </p:blipFill>
        <p:spPr>
          <a:xfrm>
            <a:off x="4750811" y="2223656"/>
            <a:ext cx="2690381" cy="2729344"/>
          </a:xfrm>
          <a:prstGeom prst="rect">
            <a:avLst/>
          </a:prstGeom>
          <a:noFill/>
          <a:ln>
            <a:noFill/>
          </a:ln>
        </p:spPr>
      </p:pic>
      <p:pic>
        <p:nvPicPr>
          <p:cNvPr id="32" name="Google Shape;32;p401"/>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3" name="Google Shape;33;p401"/>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34" name="Google Shape;34;p401"/>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1"/>
          <p:cNvSpPr txBox="1">
            <a:spLocks noGrp="1"/>
          </p:cNvSpPr>
          <p:nvPr>
            <p:ph type="body" idx="1"/>
          </p:nvPr>
        </p:nvSpPr>
        <p:spPr>
          <a:xfrm>
            <a:off x="857739" y="1600203"/>
            <a:ext cx="10160000" cy="272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914400" lvl="1" indent="-33020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371600" lvl="2" indent="-317500"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828800" lvl="3" indent="-3048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2286000" lvl="4" indent="-3048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401"/>
          <p:cNvSpPr txBox="1">
            <a:spLocks noGrp="1"/>
          </p:cNvSpPr>
          <p:nvPr>
            <p:ph type="body" idx="2"/>
          </p:nvPr>
        </p:nvSpPr>
        <p:spPr>
          <a:xfrm>
            <a:off x="329247" y="1143003"/>
            <a:ext cx="11196956" cy="395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914400" lvl="1" indent="-38100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01842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34"/>
          <p:cNvSpPr/>
          <p:nvPr/>
        </p:nvSpPr>
        <p:spPr>
          <a:xfrm>
            <a:off x="0" y="3352800"/>
            <a:ext cx="115824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9" name="Google Shape;39;p134"/>
          <p:cNvSpPr/>
          <p:nvPr/>
        </p:nvSpPr>
        <p:spPr>
          <a:xfrm>
            <a:off x="3860800" y="6096000"/>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40" name="Google Shape;40;p134"/>
          <p:cNvSpPr/>
          <p:nvPr/>
        </p:nvSpPr>
        <p:spPr>
          <a:xfrm>
            <a:off x="0" y="6096000"/>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41" name="Google Shape;41;p134"/>
          <p:cNvSpPr/>
          <p:nvPr/>
        </p:nvSpPr>
        <p:spPr>
          <a:xfrm>
            <a:off x="7721600" y="6096000"/>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pic>
        <p:nvPicPr>
          <p:cNvPr id="42" name="Google Shape;42;p134" descr="BITS_university_logo_whitevert.png"/>
          <p:cNvPicPr preferRelativeResize="0"/>
          <p:nvPr/>
        </p:nvPicPr>
        <p:blipFill rotWithShape="1">
          <a:blip r:embed="rId3">
            <a:alphaModFix/>
          </a:blip>
          <a:srcRect t="2" b="28592"/>
          <a:stretch/>
        </p:blipFill>
        <p:spPr>
          <a:xfrm>
            <a:off x="101600" y="3352801"/>
            <a:ext cx="2743200" cy="1979613"/>
          </a:xfrm>
          <a:prstGeom prst="rect">
            <a:avLst/>
          </a:prstGeom>
          <a:noFill/>
          <a:ln>
            <a:noFill/>
          </a:ln>
        </p:spPr>
      </p:pic>
      <p:sp>
        <p:nvSpPr>
          <p:cNvPr id="43" name="Google Shape;43;p134"/>
          <p:cNvSpPr txBox="1"/>
          <p:nvPr/>
        </p:nvSpPr>
        <p:spPr>
          <a:xfrm>
            <a:off x="-101600" y="5257800"/>
            <a:ext cx="29464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 name="Google Shape;44;p134"/>
          <p:cNvSpPr txBox="1"/>
          <p:nvPr/>
        </p:nvSpPr>
        <p:spPr>
          <a:xfrm>
            <a:off x="203200" y="5667376"/>
            <a:ext cx="2540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 name="Google Shape;45;p134"/>
          <p:cNvSpPr txBox="1">
            <a:spLocks noGrp="1"/>
          </p:cNvSpPr>
          <p:nvPr>
            <p:ph type="title"/>
          </p:nvPr>
        </p:nvSpPr>
        <p:spPr>
          <a:xfrm>
            <a:off x="3352800" y="3810000"/>
            <a:ext cx="80264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61696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6"/>
        <p:cNvGrpSpPr/>
        <p:nvPr/>
      </p:nvGrpSpPr>
      <p:grpSpPr>
        <a:xfrm>
          <a:off x="0" y="0"/>
          <a:ext cx="0" cy="0"/>
          <a:chOff x="0" y="0"/>
          <a:chExt cx="0" cy="0"/>
        </a:xfrm>
      </p:grpSpPr>
      <p:pic>
        <p:nvPicPr>
          <p:cNvPr id="47" name="Google Shape;47;p135" descr="\\Server\D\jyoti\FI023_BITS_v1\styleguide img\IMG_5627_b.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8" name="Google Shape;48;p135"/>
          <p:cNvSpPr/>
          <p:nvPr/>
        </p:nvSpPr>
        <p:spPr>
          <a:xfrm>
            <a:off x="0" y="4281488"/>
            <a:ext cx="12192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pic>
        <p:nvPicPr>
          <p:cNvPr id="49" name="Google Shape;49;p135" descr="Picture 7.png"/>
          <p:cNvPicPr preferRelativeResize="0"/>
          <p:nvPr/>
        </p:nvPicPr>
        <p:blipFill rotWithShape="1">
          <a:blip r:embed="rId3">
            <a:alphaModFix/>
          </a:blip>
          <a:srcRect l="1923" b="5333"/>
          <a:stretch/>
        </p:blipFill>
        <p:spPr>
          <a:xfrm>
            <a:off x="8839201" y="0"/>
            <a:ext cx="2925233" cy="692150"/>
          </a:xfrm>
          <a:prstGeom prst="rect">
            <a:avLst/>
          </a:prstGeom>
          <a:noFill/>
          <a:ln>
            <a:noFill/>
          </a:ln>
        </p:spPr>
      </p:pic>
      <p:sp>
        <p:nvSpPr>
          <p:cNvPr id="50" name="Google Shape;50;p135"/>
          <p:cNvSpPr/>
          <p:nvPr/>
        </p:nvSpPr>
        <p:spPr>
          <a:xfrm>
            <a:off x="3843867" y="6775450"/>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51" name="Google Shape;51;p135"/>
          <p:cNvSpPr/>
          <p:nvPr/>
        </p:nvSpPr>
        <p:spPr>
          <a:xfrm>
            <a:off x="-16933" y="6775450"/>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52" name="Google Shape;52;p135"/>
          <p:cNvSpPr/>
          <p:nvPr/>
        </p:nvSpPr>
        <p:spPr>
          <a:xfrm>
            <a:off x="7704667" y="6775450"/>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53" name="Google Shape;53;p135"/>
          <p:cNvSpPr txBox="1"/>
          <p:nvPr/>
        </p:nvSpPr>
        <p:spPr>
          <a:xfrm>
            <a:off x="9144000" y="762000"/>
            <a:ext cx="29464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4" name="Google Shape;54;p135"/>
          <p:cNvSpPr txBox="1"/>
          <p:nvPr/>
        </p:nvSpPr>
        <p:spPr>
          <a:xfrm>
            <a:off x="9448800" y="1171576"/>
            <a:ext cx="2540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 name="Google Shape;55;p135"/>
          <p:cNvSpPr txBox="1">
            <a:spLocks noGrp="1"/>
          </p:cNvSpPr>
          <p:nvPr>
            <p:ph type="body" idx="1"/>
          </p:nvPr>
        </p:nvSpPr>
        <p:spPr>
          <a:xfrm>
            <a:off x="406400" y="4648200"/>
            <a:ext cx="112776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324201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6"/>
        <p:cNvGrpSpPr/>
        <p:nvPr/>
      </p:nvGrpSpPr>
      <p:grpSpPr>
        <a:xfrm>
          <a:off x="0" y="0"/>
          <a:ext cx="0" cy="0"/>
          <a:chOff x="0" y="0"/>
          <a:chExt cx="0" cy="0"/>
        </a:xfrm>
      </p:grpSpPr>
      <p:pic>
        <p:nvPicPr>
          <p:cNvPr id="57" name="Google Shape;57;p136" descr="Picture 7.png"/>
          <p:cNvPicPr preferRelativeResize="0"/>
          <p:nvPr/>
        </p:nvPicPr>
        <p:blipFill rotWithShape="1">
          <a:blip r:embed="rId2">
            <a:alphaModFix/>
          </a:blip>
          <a:srcRect l="1923" b="5333"/>
          <a:stretch/>
        </p:blipFill>
        <p:spPr>
          <a:xfrm>
            <a:off x="8839201" y="0"/>
            <a:ext cx="2925233" cy="692150"/>
          </a:xfrm>
          <a:prstGeom prst="rect">
            <a:avLst/>
          </a:prstGeom>
          <a:noFill/>
          <a:ln>
            <a:noFill/>
          </a:ln>
        </p:spPr>
      </p:pic>
      <p:grpSp>
        <p:nvGrpSpPr>
          <p:cNvPr id="58" name="Google Shape;58;p136"/>
          <p:cNvGrpSpPr/>
          <p:nvPr/>
        </p:nvGrpSpPr>
        <p:grpSpPr>
          <a:xfrm>
            <a:off x="0" y="1295400"/>
            <a:ext cx="9347200" cy="46038"/>
            <a:chOff x="1905000" y="6553200"/>
            <a:chExt cx="7010400" cy="45719"/>
          </a:xfrm>
        </p:grpSpPr>
        <p:sp>
          <p:nvSpPr>
            <p:cNvPr id="59" name="Google Shape;59;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60" name="Google Shape;60;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61" name="Google Shape;61;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62" name="Google Shape;62;p136"/>
          <p:cNvGrpSpPr/>
          <p:nvPr/>
        </p:nvGrpSpPr>
        <p:grpSpPr>
          <a:xfrm>
            <a:off x="2844800" y="6553200"/>
            <a:ext cx="9347200" cy="46038"/>
            <a:chOff x="1905000" y="6553200"/>
            <a:chExt cx="7010400" cy="45719"/>
          </a:xfrm>
        </p:grpSpPr>
        <p:sp>
          <p:nvSpPr>
            <p:cNvPr id="63" name="Google Shape;63;p13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64" name="Google Shape;64;p13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65" name="Google Shape;65;p13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sp>
        <p:nvSpPr>
          <p:cNvPr id="66" name="Google Shape;66;p136"/>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 name="Google Shape;67;p13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8" name="Google Shape;68;p136"/>
          <p:cNvSpPr txBox="1">
            <a:spLocks noGrp="1"/>
          </p:cNvSpPr>
          <p:nvPr>
            <p:ph type="body" idx="2"/>
          </p:nvPr>
        </p:nvSpPr>
        <p:spPr>
          <a:xfrm>
            <a:off x="6604000" y="1600201"/>
            <a:ext cx="53848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9" name="Google Shape;69;p136"/>
          <p:cNvSpPr txBox="1">
            <a:spLocks noGrp="1"/>
          </p:cNvSpPr>
          <p:nvPr>
            <p:ph type="body" idx="3"/>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09387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0"/>
        <p:cNvGrpSpPr/>
        <p:nvPr/>
      </p:nvGrpSpPr>
      <p:grpSpPr>
        <a:xfrm>
          <a:off x="0" y="0"/>
          <a:ext cx="0" cy="0"/>
          <a:chOff x="0" y="0"/>
          <a:chExt cx="0" cy="0"/>
        </a:xfrm>
      </p:grpSpPr>
      <p:grpSp>
        <p:nvGrpSpPr>
          <p:cNvPr id="71" name="Google Shape;71;p137"/>
          <p:cNvGrpSpPr/>
          <p:nvPr/>
        </p:nvGrpSpPr>
        <p:grpSpPr>
          <a:xfrm>
            <a:off x="0" y="1295400"/>
            <a:ext cx="9347200" cy="46038"/>
            <a:chOff x="1905000" y="6553200"/>
            <a:chExt cx="7010400" cy="45719"/>
          </a:xfrm>
        </p:grpSpPr>
        <p:sp>
          <p:nvSpPr>
            <p:cNvPr id="72" name="Google Shape;72;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73" name="Google Shape;73;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74" name="Google Shape;74;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75" name="Google Shape;75;p137"/>
          <p:cNvGrpSpPr/>
          <p:nvPr/>
        </p:nvGrpSpPr>
        <p:grpSpPr>
          <a:xfrm>
            <a:off x="2844800" y="6553200"/>
            <a:ext cx="9347200" cy="46038"/>
            <a:chOff x="1905000" y="6553200"/>
            <a:chExt cx="7010400" cy="45719"/>
          </a:xfrm>
        </p:grpSpPr>
        <p:sp>
          <p:nvSpPr>
            <p:cNvPr id="76" name="Google Shape;76;p13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77" name="Google Shape;77;p13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78" name="Google Shape;78;p13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79" name="Google Shape;79;p137" descr="Picture 7.png"/>
          <p:cNvPicPr preferRelativeResize="0"/>
          <p:nvPr/>
        </p:nvPicPr>
        <p:blipFill rotWithShape="1">
          <a:blip r:embed="rId2">
            <a:alphaModFix/>
          </a:blip>
          <a:srcRect l="1923" b="5333"/>
          <a:stretch/>
        </p:blipFill>
        <p:spPr>
          <a:xfrm>
            <a:off x="8839201" y="0"/>
            <a:ext cx="2925233" cy="692150"/>
          </a:xfrm>
          <a:prstGeom prst="rect">
            <a:avLst/>
          </a:prstGeom>
          <a:noFill/>
          <a:ln>
            <a:noFill/>
          </a:ln>
        </p:spPr>
      </p:pic>
      <p:sp>
        <p:nvSpPr>
          <p:cNvPr id="80" name="Google Shape;80;p137"/>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Deemed to be University under Section 3 of UGC Act, 1956</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1" name="Google Shape;81;p137"/>
          <p:cNvSpPr txBox="1">
            <a:spLocks noGrp="1"/>
          </p:cNvSpPr>
          <p:nvPr>
            <p:ph type="body" idx="1"/>
          </p:nvPr>
        </p:nvSpPr>
        <p:spPr>
          <a:xfrm>
            <a:off x="609600" y="1535112"/>
            <a:ext cx="5386917"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82" name="Google Shape;82;p137"/>
          <p:cNvSpPr txBox="1">
            <a:spLocks noGrp="1"/>
          </p:cNvSpPr>
          <p:nvPr>
            <p:ph type="body" idx="2"/>
          </p:nvPr>
        </p:nvSpPr>
        <p:spPr>
          <a:xfrm>
            <a:off x="609600" y="2362200"/>
            <a:ext cx="5386917"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3" name="Google Shape;83;p137"/>
          <p:cNvSpPr txBox="1">
            <a:spLocks noGrp="1"/>
          </p:cNvSpPr>
          <p:nvPr>
            <p:ph type="body" idx="3"/>
          </p:nvPr>
        </p:nvSpPr>
        <p:spPr>
          <a:xfrm>
            <a:off x="6193368" y="1535112"/>
            <a:ext cx="5389033" cy="8270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84" name="Google Shape;84;p137"/>
          <p:cNvSpPr txBox="1">
            <a:spLocks noGrp="1"/>
          </p:cNvSpPr>
          <p:nvPr>
            <p:ph type="body" idx="4"/>
          </p:nvPr>
        </p:nvSpPr>
        <p:spPr>
          <a:xfrm>
            <a:off x="6193368" y="2362200"/>
            <a:ext cx="5389033" cy="376396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5" name="Google Shape;85;p137"/>
          <p:cNvSpPr txBox="1">
            <a:spLocks noGrp="1"/>
          </p:cNvSpPr>
          <p:nvPr>
            <p:ph type="body" idx="5"/>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603243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98"/>
        <p:cNvGrpSpPr/>
        <p:nvPr/>
      </p:nvGrpSpPr>
      <p:grpSpPr>
        <a:xfrm>
          <a:off x="0" y="0"/>
          <a:ext cx="0" cy="0"/>
          <a:chOff x="0" y="0"/>
          <a:chExt cx="0" cy="0"/>
        </a:xfrm>
      </p:grpSpPr>
      <p:grpSp>
        <p:nvGrpSpPr>
          <p:cNvPr id="99" name="Google Shape;99;p139"/>
          <p:cNvGrpSpPr/>
          <p:nvPr/>
        </p:nvGrpSpPr>
        <p:grpSpPr>
          <a:xfrm>
            <a:off x="0" y="1295400"/>
            <a:ext cx="9347200" cy="46038"/>
            <a:chOff x="1905000" y="6553200"/>
            <a:chExt cx="7010400" cy="45719"/>
          </a:xfrm>
        </p:grpSpPr>
        <p:sp>
          <p:nvSpPr>
            <p:cNvPr id="100" name="Google Shape;100;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1" name="Google Shape;101;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2" name="Google Shape;102;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103" name="Google Shape;103;p139"/>
          <p:cNvGrpSpPr/>
          <p:nvPr/>
        </p:nvGrpSpPr>
        <p:grpSpPr>
          <a:xfrm>
            <a:off x="2844800" y="6553200"/>
            <a:ext cx="9347200" cy="46038"/>
            <a:chOff x="1905000" y="6553200"/>
            <a:chExt cx="7010400" cy="45719"/>
          </a:xfrm>
        </p:grpSpPr>
        <p:sp>
          <p:nvSpPr>
            <p:cNvPr id="104" name="Google Shape;104;p13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5" name="Google Shape;105;p13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06" name="Google Shape;106;p13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107" name="Google Shape;107;p139" descr="Picture 7.png"/>
          <p:cNvPicPr preferRelativeResize="0"/>
          <p:nvPr/>
        </p:nvPicPr>
        <p:blipFill rotWithShape="1">
          <a:blip r:embed="rId2">
            <a:alphaModFix/>
          </a:blip>
          <a:srcRect l="1923" b="5333"/>
          <a:stretch/>
        </p:blipFill>
        <p:spPr>
          <a:xfrm>
            <a:off x="8839201" y="0"/>
            <a:ext cx="2925233" cy="692150"/>
          </a:xfrm>
          <a:prstGeom prst="rect">
            <a:avLst/>
          </a:prstGeom>
          <a:noFill/>
          <a:ln>
            <a:noFill/>
          </a:ln>
        </p:spPr>
      </p:pic>
      <p:sp>
        <p:nvSpPr>
          <p:cNvPr id="108" name="Google Shape;108;p139"/>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9" name="Google Shape;109;p139"/>
          <p:cNvSpPr txBox="1">
            <a:spLocks noGrp="1"/>
          </p:cNvSpPr>
          <p:nvPr>
            <p:ph type="body" idx="1"/>
          </p:nvPr>
        </p:nvSpPr>
        <p:spPr>
          <a:xfrm>
            <a:off x="4766733" y="1600201"/>
            <a:ext cx="6815667" cy="452596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0" name="Google Shape;110;p139"/>
          <p:cNvSpPr txBox="1">
            <a:spLocks noGrp="1"/>
          </p:cNvSpPr>
          <p:nvPr>
            <p:ph type="body" idx="2"/>
          </p:nvPr>
        </p:nvSpPr>
        <p:spPr>
          <a:xfrm>
            <a:off x="609601" y="1600201"/>
            <a:ext cx="4011084" cy="4525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1" name="Google Shape;111;p139"/>
          <p:cNvSpPr txBox="1">
            <a:spLocks noGrp="1"/>
          </p:cNvSpPr>
          <p:nvPr>
            <p:ph type="body" idx="3"/>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56145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12"/>
        <p:cNvGrpSpPr/>
        <p:nvPr/>
      </p:nvGrpSpPr>
      <p:grpSpPr>
        <a:xfrm>
          <a:off x="0" y="0"/>
          <a:ext cx="0" cy="0"/>
          <a:chOff x="0" y="0"/>
          <a:chExt cx="0" cy="0"/>
        </a:xfrm>
      </p:grpSpPr>
      <p:grpSp>
        <p:nvGrpSpPr>
          <p:cNvPr id="113" name="Google Shape;113;p140"/>
          <p:cNvGrpSpPr/>
          <p:nvPr/>
        </p:nvGrpSpPr>
        <p:grpSpPr>
          <a:xfrm>
            <a:off x="0" y="1295400"/>
            <a:ext cx="9347200" cy="46038"/>
            <a:chOff x="1905000" y="6553200"/>
            <a:chExt cx="7010400" cy="45719"/>
          </a:xfrm>
        </p:grpSpPr>
        <p:sp>
          <p:nvSpPr>
            <p:cNvPr id="114" name="Google Shape;114;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15" name="Google Shape;115;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16" name="Google Shape;116;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117" name="Google Shape;117;p140"/>
          <p:cNvGrpSpPr/>
          <p:nvPr/>
        </p:nvGrpSpPr>
        <p:grpSpPr>
          <a:xfrm>
            <a:off x="2844800" y="6553200"/>
            <a:ext cx="9347200" cy="46038"/>
            <a:chOff x="1905000" y="6553200"/>
            <a:chExt cx="7010400" cy="45719"/>
          </a:xfrm>
        </p:grpSpPr>
        <p:sp>
          <p:nvSpPr>
            <p:cNvPr id="118" name="Google Shape;118;p14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19" name="Google Shape;119;p14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20" name="Google Shape;120;p14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121" name="Google Shape;121;p140" descr="Picture 7.png"/>
          <p:cNvPicPr preferRelativeResize="0"/>
          <p:nvPr/>
        </p:nvPicPr>
        <p:blipFill rotWithShape="1">
          <a:blip r:embed="rId2">
            <a:alphaModFix/>
          </a:blip>
          <a:srcRect l="1923" b="5333"/>
          <a:stretch/>
        </p:blipFill>
        <p:spPr>
          <a:xfrm>
            <a:off x="8839201" y="0"/>
            <a:ext cx="2925233" cy="692150"/>
          </a:xfrm>
          <a:prstGeom prst="rect">
            <a:avLst/>
          </a:prstGeom>
          <a:noFill/>
          <a:ln>
            <a:noFill/>
          </a:ln>
        </p:spPr>
      </p:pic>
      <p:sp>
        <p:nvSpPr>
          <p:cNvPr id="122" name="Google Shape;122;p140"/>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3" name="Google Shape;123;p140"/>
          <p:cNvSpPr txBox="1">
            <a:spLocks noGrp="1"/>
          </p:cNvSpPr>
          <p:nvPr>
            <p:ph type="title"/>
          </p:nvPr>
        </p:nvSpPr>
        <p:spPr>
          <a:xfrm>
            <a:off x="2389717" y="5407025"/>
            <a:ext cx="7315200" cy="304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SzPts val="1400"/>
              <a:buNone/>
              <a:defRPr sz="18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40"/>
          <p:cNvSpPr>
            <a:spLocks noGrp="1"/>
          </p:cNvSpPr>
          <p:nvPr>
            <p:ph type="pic" idx="2"/>
          </p:nvPr>
        </p:nvSpPr>
        <p:spPr>
          <a:xfrm>
            <a:off x="2389717" y="1828800"/>
            <a:ext cx="73152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25" name="Google Shape;125;p140"/>
          <p:cNvSpPr txBox="1">
            <a:spLocks noGrp="1"/>
          </p:cNvSpPr>
          <p:nvPr>
            <p:ph type="body" idx="1"/>
          </p:nvPr>
        </p:nvSpPr>
        <p:spPr>
          <a:xfrm>
            <a:off x="2389717" y="5711825"/>
            <a:ext cx="7315200" cy="304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None/>
              <a:defRPr sz="16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6" name="Google Shape;126;p140"/>
          <p:cNvSpPr txBox="1">
            <a:spLocks noGrp="1"/>
          </p:cNvSpPr>
          <p:nvPr>
            <p:ph type="body" idx="3"/>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6147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03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7"/>
        <p:cNvGrpSpPr/>
        <p:nvPr/>
      </p:nvGrpSpPr>
      <p:grpSpPr>
        <a:xfrm>
          <a:off x="0" y="0"/>
          <a:ext cx="0" cy="0"/>
          <a:chOff x="0" y="0"/>
          <a:chExt cx="0" cy="0"/>
        </a:xfrm>
      </p:grpSpPr>
      <p:grpSp>
        <p:nvGrpSpPr>
          <p:cNvPr id="128" name="Google Shape;128;p141"/>
          <p:cNvGrpSpPr/>
          <p:nvPr/>
        </p:nvGrpSpPr>
        <p:grpSpPr>
          <a:xfrm>
            <a:off x="0" y="1295400"/>
            <a:ext cx="9347200" cy="46038"/>
            <a:chOff x="1905000" y="6553200"/>
            <a:chExt cx="7010400" cy="45719"/>
          </a:xfrm>
        </p:grpSpPr>
        <p:sp>
          <p:nvSpPr>
            <p:cNvPr id="129" name="Google Shape;129;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30" name="Google Shape;130;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31" name="Google Shape;131;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grpSp>
        <p:nvGrpSpPr>
          <p:cNvPr id="132" name="Google Shape;132;p141"/>
          <p:cNvGrpSpPr/>
          <p:nvPr/>
        </p:nvGrpSpPr>
        <p:grpSpPr>
          <a:xfrm>
            <a:off x="2844800" y="6553200"/>
            <a:ext cx="9347200" cy="46038"/>
            <a:chOff x="1905000" y="6553200"/>
            <a:chExt cx="7010400" cy="45719"/>
          </a:xfrm>
        </p:grpSpPr>
        <p:sp>
          <p:nvSpPr>
            <p:cNvPr id="133" name="Google Shape;133;p14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34" name="Google Shape;134;p14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35" name="Google Shape;135;p14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136" name="Google Shape;136;p141" descr="Picture 7.png"/>
          <p:cNvPicPr preferRelativeResize="0"/>
          <p:nvPr/>
        </p:nvPicPr>
        <p:blipFill rotWithShape="1">
          <a:blip r:embed="rId2">
            <a:alphaModFix/>
          </a:blip>
          <a:srcRect l="1923" b="5333"/>
          <a:stretch/>
        </p:blipFill>
        <p:spPr>
          <a:xfrm>
            <a:off x="8839201" y="0"/>
            <a:ext cx="2925233" cy="692150"/>
          </a:xfrm>
          <a:prstGeom prst="rect">
            <a:avLst/>
          </a:prstGeom>
          <a:noFill/>
          <a:ln>
            <a:noFill/>
          </a:ln>
        </p:spPr>
      </p:pic>
      <p:sp>
        <p:nvSpPr>
          <p:cNvPr id="137" name="Google Shape;137;p141"/>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8" name="Google Shape;138;p141"/>
          <p:cNvSpPr txBox="1">
            <a:spLocks noGrp="1"/>
          </p:cNvSpPr>
          <p:nvPr>
            <p:ph type="body" idx="1"/>
          </p:nvPr>
        </p:nvSpPr>
        <p:spPr>
          <a:xfrm rot="5400000">
            <a:off x="3833020" y="-1623218"/>
            <a:ext cx="4525963" cy="10972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9" name="Google Shape;139;p141"/>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920808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40"/>
        <p:cNvGrpSpPr/>
        <p:nvPr/>
      </p:nvGrpSpPr>
      <p:grpSpPr>
        <a:xfrm>
          <a:off x="0" y="0"/>
          <a:ext cx="0" cy="0"/>
          <a:chOff x="0" y="0"/>
          <a:chExt cx="0" cy="0"/>
        </a:xfrm>
      </p:grpSpPr>
      <p:grpSp>
        <p:nvGrpSpPr>
          <p:cNvPr id="141" name="Google Shape;141;p142"/>
          <p:cNvGrpSpPr/>
          <p:nvPr/>
        </p:nvGrpSpPr>
        <p:grpSpPr>
          <a:xfrm rot="5400000">
            <a:off x="7538509" y="2560109"/>
            <a:ext cx="5181600" cy="61383"/>
            <a:chOff x="1905000" y="6553200"/>
            <a:chExt cx="7010400" cy="45719"/>
          </a:xfrm>
        </p:grpSpPr>
        <p:sp>
          <p:nvSpPr>
            <p:cNvPr id="142" name="Google Shape;142;p142"/>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43" name="Google Shape;143;p142"/>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44" name="Google Shape;144;p142"/>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grpSp>
      <p:pic>
        <p:nvPicPr>
          <p:cNvPr id="145" name="Google Shape;145;p142" descr="Picture 7.png"/>
          <p:cNvPicPr preferRelativeResize="0"/>
          <p:nvPr/>
        </p:nvPicPr>
        <p:blipFill rotWithShape="1">
          <a:blip r:embed="rId2">
            <a:alphaModFix/>
          </a:blip>
          <a:srcRect l="5336" t="1923"/>
          <a:stretch/>
        </p:blipFill>
        <p:spPr>
          <a:xfrm>
            <a:off x="-10583" y="381001"/>
            <a:ext cx="922868" cy="2193925"/>
          </a:xfrm>
          <a:prstGeom prst="rect">
            <a:avLst/>
          </a:prstGeom>
          <a:noFill/>
          <a:ln>
            <a:noFill/>
          </a:ln>
        </p:spPr>
      </p:pic>
      <p:sp>
        <p:nvSpPr>
          <p:cNvPr id="146" name="Google Shape;146;p142"/>
          <p:cNvSpPr txBox="1"/>
          <p:nvPr/>
        </p:nvSpPr>
        <p:spPr>
          <a:xfrm rot="5400000">
            <a:off x="-2748491" y="3808904"/>
            <a:ext cx="5867400" cy="230792"/>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9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9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7" name="Google Shape;147;p142"/>
          <p:cNvSpPr txBox="1">
            <a:spLocks noGrp="1"/>
          </p:cNvSpPr>
          <p:nvPr>
            <p:ph type="body" idx="1"/>
          </p:nvPr>
        </p:nvSpPr>
        <p:spPr>
          <a:xfrm rot="5400000">
            <a:off x="2713039" y="-706438"/>
            <a:ext cx="5851525" cy="8026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8" name="Google Shape;148;p142"/>
          <p:cNvSpPr txBox="1">
            <a:spLocks noGrp="1"/>
          </p:cNvSpPr>
          <p:nvPr>
            <p:ph type="body" idx="2"/>
          </p:nvPr>
        </p:nvSpPr>
        <p:spPr>
          <a:xfrm rot="5400000">
            <a:off x="8191500" y="2552700"/>
            <a:ext cx="5867400" cy="1524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3818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43"/>
          <p:cNvSpPr/>
          <p:nvPr/>
        </p:nvSpPr>
        <p:spPr>
          <a:xfrm>
            <a:off x="0" y="3352800"/>
            <a:ext cx="115824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1" name="Google Shape;151;p143"/>
          <p:cNvSpPr/>
          <p:nvPr/>
        </p:nvSpPr>
        <p:spPr>
          <a:xfrm>
            <a:off x="3860800" y="6096000"/>
            <a:ext cx="38608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52" name="Google Shape;152;p143"/>
          <p:cNvSpPr/>
          <p:nvPr/>
        </p:nvSpPr>
        <p:spPr>
          <a:xfrm>
            <a:off x="0" y="6096000"/>
            <a:ext cx="38608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sp>
        <p:nvSpPr>
          <p:cNvPr id="153" name="Google Shape;153;p143"/>
          <p:cNvSpPr/>
          <p:nvPr/>
        </p:nvSpPr>
        <p:spPr>
          <a:xfrm>
            <a:off x="7721600" y="6096000"/>
            <a:ext cx="38608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Tahoma"/>
              <a:ea typeface="Tahoma"/>
              <a:cs typeface="Tahoma"/>
              <a:sym typeface="Tahoma"/>
            </a:endParaRPr>
          </a:p>
        </p:txBody>
      </p:sp>
      <p:pic>
        <p:nvPicPr>
          <p:cNvPr id="154" name="Google Shape;154;p143" descr="BITS_university_logo_whitevert.png"/>
          <p:cNvPicPr preferRelativeResize="0"/>
          <p:nvPr/>
        </p:nvPicPr>
        <p:blipFill rotWithShape="1">
          <a:blip r:embed="rId3">
            <a:alphaModFix/>
          </a:blip>
          <a:srcRect t="2" b="28592"/>
          <a:stretch/>
        </p:blipFill>
        <p:spPr>
          <a:xfrm>
            <a:off x="101600" y="3352801"/>
            <a:ext cx="2743200" cy="1979613"/>
          </a:xfrm>
          <a:prstGeom prst="rect">
            <a:avLst/>
          </a:prstGeom>
          <a:noFill/>
          <a:ln>
            <a:noFill/>
          </a:ln>
        </p:spPr>
      </p:pic>
      <p:sp>
        <p:nvSpPr>
          <p:cNvPr id="155" name="Google Shape;155;p143"/>
          <p:cNvSpPr txBox="1"/>
          <p:nvPr/>
        </p:nvSpPr>
        <p:spPr>
          <a:xfrm>
            <a:off x="-101600" y="5257800"/>
            <a:ext cx="29464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6" name="Google Shape;156;p143"/>
          <p:cNvSpPr txBox="1"/>
          <p:nvPr/>
        </p:nvSpPr>
        <p:spPr>
          <a:xfrm>
            <a:off x="203200" y="5667376"/>
            <a:ext cx="2540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7" name="Google Shape;157;p143"/>
          <p:cNvSpPr txBox="1">
            <a:spLocks noGrp="1"/>
          </p:cNvSpPr>
          <p:nvPr>
            <p:ph type="body" idx="1"/>
          </p:nvPr>
        </p:nvSpPr>
        <p:spPr>
          <a:xfrm>
            <a:off x="3352800" y="5410200"/>
            <a:ext cx="80264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8" name="Google Shape;158;p143"/>
          <p:cNvSpPr txBox="1">
            <a:spLocks noGrp="1"/>
          </p:cNvSpPr>
          <p:nvPr>
            <p:ph type="title"/>
          </p:nvPr>
        </p:nvSpPr>
        <p:spPr>
          <a:xfrm>
            <a:off x="3352800" y="3810000"/>
            <a:ext cx="80264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92407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Blank" type="blank">
  <p:cSld name="1_Blank">
    <p:spTree>
      <p:nvGrpSpPr>
        <p:cNvPr id="1" name="Shape 159"/>
        <p:cNvGrpSpPr/>
        <p:nvPr/>
      </p:nvGrpSpPr>
      <p:grpSpPr>
        <a:xfrm>
          <a:off x="0" y="0"/>
          <a:ext cx="0" cy="0"/>
          <a:chOff x="0" y="0"/>
          <a:chExt cx="0" cy="0"/>
        </a:xfrm>
      </p:grpSpPr>
      <p:sp>
        <p:nvSpPr>
          <p:cNvPr id="160" name="Google Shape;160;p14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kern="0"/>
          </a:p>
        </p:txBody>
      </p:sp>
      <p:sp>
        <p:nvSpPr>
          <p:cNvPr id="161" name="Google Shape;161;p14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kern="0"/>
          </a:p>
        </p:txBody>
      </p:sp>
      <p:sp>
        <p:nvSpPr>
          <p:cNvPr id="162" name="Google Shape;162;p14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kern="0" smtClean="0"/>
              <a:pPr/>
              <a:t>‹#›</a:t>
            </a:fld>
            <a:endParaRPr lang="en-US" kern="0"/>
          </a:p>
        </p:txBody>
      </p:sp>
    </p:spTree>
    <p:extLst>
      <p:ext uri="{BB962C8B-B14F-4D97-AF65-F5344CB8AC3E}">
        <p14:creationId xmlns:p14="http://schemas.microsoft.com/office/powerpoint/2010/main" val="2776800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163"/>
        <p:cNvGrpSpPr/>
        <p:nvPr/>
      </p:nvGrpSpPr>
      <p:grpSpPr>
        <a:xfrm>
          <a:off x="0" y="0"/>
          <a:ext cx="0" cy="0"/>
          <a:chOff x="0" y="0"/>
          <a:chExt cx="0" cy="0"/>
        </a:xfrm>
      </p:grpSpPr>
      <p:sp>
        <p:nvSpPr>
          <p:cNvPr id="164" name="Google Shape;164;p402"/>
          <p:cNvSpPr txBox="1"/>
          <p:nvPr/>
        </p:nvSpPr>
        <p:spPr>
          <a:xfrm>
            <a:off x="4368800" y="6596066"/>
            <a:ext cx="7823200" cy="21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825"/>
              <a:buFont typeface="Arial"/>
              <a:buNone/>
              <a:tabLst/>
              <a:defRPr/>
            </a:pPr>
            <a:r>
              <a:rPr kumimoji="0" lang="en-US" sz="825"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825"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65" name="Google Shape;165;p402"/>
          <p:cNvGrpSpPr/>
          <p:nvPr/>
        </p:nvGrpSpPr>
        <p:grpSpPr>
          <a:xfrm>
            <a:off x="2779184" y="6550028"/>
            <a:ext cx="9412816" cy="49213"/>
            <a:chOff x="2083888" y="6550671"/>
            <a:chExt cx="7060112" cy="48665"/>
          </a:xfrm>
        </p:grpSpPr>
        <p:sp>
          <p:nvSpPr>
            <p:cNvPr id="166" name="Google Shape;166;p40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7" name="Google Shape;167;p40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8" name="Google Shape;168;p40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169" name="Google Shape;169;p402"/>
          <p:cNvGrpSpPr/>
          <p:nvPr/>
        </p:nvGrpSpPr>
        <p:grpSpPr>
          <a:xfrm>
            <a:off x="2844800" y="6553200"/>
            <a:ext cx="9347200" cy="46038"/>
            <a:chOff x="1905000" y="6553200"/>
            <a:chExt cx="7010400" cy="45719"/>
          </a:xfrm>
        </p:grpSpPr>
        <p:sp>
          <p:nvSpPr>
            <p:cNvPr id="170" name="Google Shape;170;p4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1" name="Google Shape;171;p4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2" name="Google Shape;172;p4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173" name="Google Shape;173;p402"/>
          <p:cNvGrpSpPr/>
          <p:nvPr/>
        </p:nvGrpSpPr>
        <p:grpSpPr>
          <a:xfrm>
            <a:off x="0" y="1295400"/>
            <a:ext cx="9347200" cy="46038"/>
            <a:chOff x="1905000" y="6553200"/>
            <a:chExt cx="7010400" cy="45719"/>
          </a:xfrm>
        </p:grpSpPr>
        <p:sp>
          <p:nvSpPr>
            <p:cNvPr id="174" name="Google Shape;174;p40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5" name="Google Shape;175;p40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6" name="Google Shape;176;p40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Tahoma"/>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77" name="Google Shape;177;p402"/>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60"/>
              </a:spcBef>
              <a:spcAft>
                <a:spcPts val="0"/>
              </a:spcAft>
              <a:buClr>
                <a:srgbClr val="101141"/>
              </a:buClr>
              <a:buSzPts val="1800"/>
              <a:buFont typeface="Arial"/>
              <a:buNone/>
              <a:defRPr sz="1800">
                <a:latin typeface="Cambria"/>
                <a:ea typeface="Cambria"/>
                <a:cs typeface="Cambria"/>
                <a:sym typeface="Cambria"/>
              </a:defRPr>
            </a:lvl1pPr>
            <a:lvl2pPr marL="914400" marR="0" lvl="1" indent="-304800" algn="l">
              <a:lnSpc>
                <a:spcPct val="100000"/>
              </a:lnSpc>
              <a:spcBef>
                <a:spcPts val="240"/>
              </a:spcBef>
              <a:spcAft>
                <a:spcPts val="0"/>
              </a:spcAft>
              <a:buClr>
                <a:schemeClr val="dk1"/>
              </a:buClr>
              <a:buSzPts val="1200"/>
              <a:buFont typeface="Arial"/>
              <a:buChar char="–"/>
              <a:defRPr sz="1200">
                <a:latin typeface="Cambria"/>
                <a:ea typeface="Cambria"/>
                <a:cs typeface="Cambria"/>
                <a:sym typeface="Cambria"/>
              </a:defRPr>
            </a:lvl2pPr>
            <a:lvl3pPr marL="1371600" lvl="2" indent="-342900" algn="l">
              <a:lnSpc>
                <a:spcPct val="100000"/>
              </a:lnSpc>
              <a:spcBef>
                <a:spcPts val="360"/>
              </a:spcBef>
              <a:spcAft>
                <a:spcPts val="0"/>
              </a:spcAft>
              <a:buClr>
                <a:schemeClr val="dk1"/>
              </a:buClr>
              <a:buSzPts val="1800"/>
              <a:buChar char="•"/>
              <a:defRPr>
                <a:latin typeface="Cambria"/>
                <a:ea typeface="Cambria"/>
                <a:cs typeface="Cambria"/>
                <a:sym typeface="Cambria"/>
              </a:defRPr>
            </a:lvl3pPr>
            <a:lvl4pPr marL="1828800" lvl="3" indent="-323850" algn="l">
              <a:lnSpc>
                <a:spcPct val="100000"/>
              </a:lnSpc>
              <a:spcBef>
                <a:spcPts val="300"/>
              </a:spcBef>
              <a:spcAft>
                <a:spcPts val="0"/>
              </a:spcAft>
              <a:buClr>
                <a:schemeClr val="dk1"/>
              </a:buClr>
              <a:buSzPts val="1500"/>
              <a:buChar char="–"/>
              <a:defRPr>
                <a:latin typeface="Cambria"/>
                <a:ea typeface="Cambria"/>
                <a:cs typeface="Cambria"/>
                <a:sym typeface="Cambria"/>
              </a:defRPr>
            </a:lvl4pPr>
            <a:lvl5pPr marL="2286000" lvl="4" indent="-323850" algn="l">
              <a:lnSpc>
                <a:spcPct val="100000"/>
              </a:lnSpc>
              <a:spcBef>
                <a:spcPts val="300"/>
              </a:spcBef>
              <a:spcAft>
                <a:spcPts val="0"/>
              </a:spcAft>
              <a:buClr>
                <a:schemeClr val="dk1"/>
              </a:buClr>
              <a:buSzPts val="1500"/>
              <a:buChar char="»"/>
              <a:defRPr>
                <a:latin typeface="Cambria"/>
                <a:ea typeface="Cambria"/>
                <a:cs typeface="Cambria"/>
                <a:sym typeface="Cambria"/>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40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rgbClr val="C00000"/>
              </a:buClr>
              <a:buSzPts val="2700"/>
              <a:buNone/>
              <a:defRPr sz="2700" b="1">
                <a:solidFill>
                  <a:srgbClr val="C00000"/>
                </a:solidFill>
                <a:latin typeface="Cambria"/>
                <a:ea typeface="Cambria"/>
                <a:cs typeface="Cambria"/>
                <a:sym typeface="Cambria"/>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94169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364"/>
        <p:cNvGrpSpPr/>
        <p:nvPr/>
      </p:nvGrpSpPr>
      <p:grpSpPr>
        <a:xfrm>
          <a:off x="0" y="0"/>
          <a:ext cx="0" cy="0"/>
          <a:chOff x="0" y="0"/>
          <a:chExt cx="0" cy="0"/>
        </a:xfrm>
      </p:grpSpPr>
      <p:sp>
        <p:nvSpPr>
          <p:cNvPr id="365" name="Google Shape;365;p55"/>
          <p:cNvSpPr txBox="1"/>
          <p:nvPr/>
        </p:nvSpPr>
        <p:spPr>
          <a:xfrm>
            <a:off x="10871200" y="6550027"/>
            <a:ext cx="1320800" cy="21929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01141"/>
              </a:buClr>
              <a:buSzPts val="825"/>
              <a:buFont typeface="Arial"/>
              <a:buNone/>
            </a:pPr>
            <a:r>
              <a:rPr lang="en-US" sz="825" b="1" i="0" u="none" strike="noStrike" cap="none">
                <a:solidFill>
                  <a:srgbClr val="101141"/>
                </a:solidFill>
                <a:latin typeface="Arial"/>
                <a:ea typeface="Arial"/>
                <a:cs typeface="Arial"/>
                <a:sym typeface="Arial"/>
              </a:rPr>
              <a:t>BITS </a:t>
            </a:r>
            <a:r>
              <a:rPr lang="en-US" sz="825" b="0" i="0" u="none" strike="noStrike" cap="none">
                <a:solidFill>
                  <a:srgbClr val="101141"/>
                </a:solidFill>
                <a:latin typeface="Arial"/>
                <a:ea typeface="Arial"/>
                <a:cs typeface="Arial"/>
                <a:sym typeface="Arial"/>
              </a:rPr>
              <a:t>Pilani</a:t>
            </a:r>
            <a:endParaRPr sz="825" b="0" i="0" u="none" strike="noStrike" cap="none">
              <a:solidFill>
                <a:srgbClr val="101141"/>
              </a:solidFill>
              <a:latin typeface="Arial"/>
              <a:ea typeface="Arial"/>
              <a:cs typeface="Arial"/>
              <a:sym typeface="Arial"/>
            </a:endParaRPr>
          </a:p>
        </p:txBody>
      </p:sp>
      <p:grpSp>
        <p:nvGrpSpPr>
          <p:cNvPr id="366" name="Google Shape;366;p55"/>
          <p:cNvGrpSpPr/>
          <p:nvPr/>
        </p:nvGrpSpPr>
        <p:grpSpPr>
          <a:xfrm>
            <a:off x="2779184" y="6550028"/>
            <a:ext cx="9412816" cy="49213"/>
            <a:chOff x="2083888" y="6550671"/>
            <a:chExt cx="7060112" cy="48665"/>
          </a:xfrm>
        </p:grpSpPr>
        <p:sp>
          <p:nvSpPr>
            <p:cNvPr id="367" name="Google Shape;367;p5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68" name="Google Shape;368;p5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69" name="Google Shape;369;p5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pic>
        <p:nvPicPr>
          <p:cNvPr id="370" name="Google Shape;370;p55" descr="Picture 7.png"/>
          <p:cNvPicPr preferRelativeResize="0"/>
          <p:nvPr/>
        </p:nvPicPr>
        <p:blipFill rotWithShape="1">
          <a:blip r:embed="rId2">
            <a:alphaModFix/>
          </a:blip>
          <a:srcRect l="1923" b="5334"/>
          <a:stretch/>
        </p:blipFill>
        <p:spPr>
          <a:xfrm>
            <a:off x="8839202" y="0"/>
            <a:ext cx="2925233" cy="692150"/>
          </a:xfrm>
          <a:prstGeom prst="rect">
            <a:avLst/>
          </a:prstGeom>
          <a:noFill/>
          <a:ln>
            <a:noFill/>
          </a:ln>
        </p:spPr>
      </p:pic>
      <p:grpSp>
        <p:nvGrpSpPr>
          <p:cNvPr id="371" name="Google Shape;371;p55"/>
          <p:cNvGrpSpPr/>
          <p:nvPr/>
        </p:nvGrpSpPr>
        <p:grpSpPr>
          <a:xfrm>
            <a:off x="2844800" y="6553200"/>
            <a:ext cx="9347200" cy="46038"/>
            <a:chOff x="1905000" y="6553200"/>
            <a:chExt cx="7010400" cy="45719"/>
          </a:xfrm>
        </p:grpSpPr>
        <p:sp>
          <p:nvSpPr>
            <p:cNvPr id="372" name="Google Shape;372;p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3" name="Google Shape;373;p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4" name="Google Shape;374;p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grpSp>
        <p:nvGrpSpPr>
          <p:cNvPr id="375" name="Google Shape;375;p55"/>
          <p:cNvGrpSpPr/>
          <p:nvPr/>
        </p:nvGrpSpPr>
        <p:grpSpPr>
          <a:xfrm>
            <a:off x="0" y="1295400"/>
            <a:ext cx="9347200" cy="46038"/>
            <a:chOff x="1905000" y="6553200"/>
            <a:chExt cx="7010400" cy="45719"/>
          </a:xfrm>
        </p:grpSpPr>
        <p:sp>
          <p:nvSpPr>
            <p:cNvPr id="376" name="Google Shape;376;p5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7" name="Google Shape;377;p5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sp>
          <p:nvSpPr>
            <p:cNvPr id="378" name="Google Shape;378;p5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Tahoma"/>
                <a:buNone/>
              </a:pPr>
              <a:endParaRPr sz="12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78224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8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23273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83231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063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9889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_one">
  <p:cSld name="Blank_one">
    <p:spTree>
      <p:nvGrpSpPr>
        <p:cNvPr id="1" name="Shape 56"/>
        <p:cNvGrpSpPr/>
        <p:nvPr/>
      </p:nvGrpSpPr>
      <p:grpSpPr>
        <a:xfrm>
          <a:off x="0" y="0"/>
          <a:ext cx="0" cy="0"/>
          <a:chOff x="0" y="0"/>
          <a:chExt cx="0" cy="0"/>
        </a:xfrm>
      </p:grpSpPr>
      <p:sp>
        <p:nvSpPr>
          <p:cNvPr id="57" name="Google Shape;57;p110"/>
          <p:cNvSpPr txBox="1"/>
          <p:nvPr/>
        </p:nvSpPr>
        <p:spPr>
          <a:xfrm>
            <a:off x="10871200" y="6550025"/>
            <a:ext cx="13208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a:t>
            </a:r>
            <a:endParaRPr sz="1100" b="0" i="0" u="none" strike="noStrike" cap="none">
              <a:solidFill>
                <a:srgbClr val="101141"/>
              </a:solidFill>
              <a:latin typeface="Arial"/>
              <a:ea typeface="Arial"/>
              <a:cs typeface="Arial"/>
              <a:sym typeface="Arial"/>
            </a:endParaRPr>
          </a:p>
        </p:txBody>
      </p:sp>
      <p:grpSp>
        <p:nvGrpSpPr>
          <p:cNvPr id="58" name="Google Shape;58;p110"/>
          <p:cNvGrpSpPr/>
          <p:nvPr/>
        </p:nvGrpSpPr>
        <p:grpSpPr>
          <a:xfrm>
            <a:off x="2779184" y="6550026"/>
            <a:ext cx="9412816" cy="49213"/>
            <a:chOff x="2083888" y="6550671"/>
            <a:chExt cx="7060112" cy="48665"/>
          </a:xfrm>
        </p:grpSpPr>
        <p:sp>
          <p:nvSpPr>
            <p:cNvPr id="59" name="Google Shape;59;p11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0" name="Google Shape;60;p11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1" name="Google Shape;61;p11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62" name="Google Shape;62;p110"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63" name="Google Shape;63;p110"/>
          <p:cNvGrpSpPr/>
          <p:nvPr/>
        </p:nvGrpSpPr>
        <p:grpSpPr>
          <a:xfrm>
            <a:off x="2844800" y="6553200"/>
            <a:ext cx="9347200" cy="46038"/>
            <a:chOff x="1905000" y="6553200"/>
            <a:chExt cx="7010400" cy="45719"/>
          </a:xfrm>
        </p:grpSpPr>
        <p:sp>
          <p:nvSpPr>
            <p:cNvPr id="64" name="Google Shape;64;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5" name="Google Shape;65;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6" name="Google Shape;66;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67" name="Google Shape;67;p110"/>
          <p:cNvGrpSpPr/>
          <p:nvPr/>
        </p:nvGrpSpPr>
        <p:grpSpPr>
          <a:xfrm>
            <a:off x="0" y="1295400"/>
            <a:ext cx="9347200" cy="46038"/>
            <a:chOff x="1905000" y="6553200"/>
            <a:chExt cx="7010400" cy="45719"/>
          </a:xfrm>
        </p:grpSpPr>
        <p:sp>
          <p:nvSpPr>
            <p:cNvPr id="68" name="Google Shape;68;p11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69" name="Google Shape;69;p11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70" name="Google Shape;70;p11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1702763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129073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53034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09981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231511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76023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815800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85840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366019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58"/>
          <p:cNvPicPr preferRelativeResize="0"/>
          <p:nvPr/>
        </p:nvPicPr>
        <p:blipFill rotWithShape="1">
          <a:blip r:embed="rId2">
            <a:alphaModFix/>
          </a:blip>
          <a:srcRect t="3185" b="1179"/>
          <a:stretch/>
        </p:blipFill>
        <p:spPr>
          <a:xfrm>
            <a:off x="0" y="0"/>
            <a:ext cx="12192000" cy="6858000"/>
          </a:xfrm>
          <a:prstGeom prst="rect">
            <a:avLst/>
          </a:prstGeom>
          <a:solidFill>
            <a:schemeClr val="lt1"/>
          </a:solidFill>
          <a:ln>
            <a:noFill/>
          </a:ln>
        </p:spPr>
      </p:pic>
      <p:pic>
        <p:nvPicPr>
          <p:cNvPr id="14" name="Google Shape;14;p58"/>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15" name="Google Shape;15;p58"/>
          <p:cNvPicPr preferRelativeResize="0"/>
          <p:nvPr/>
        </p:nvPicPr>
        <p:blipFill rotWithShape="1">
          <a:blip r:embed="rId4">
            <a:alphaModFix/>
          </a:blip>
          <a:srcRect/>
          <a:stretch/>
        </p:blipFill>
        <p:spPr>
          <a:xfrm>
            <a:off x="2514600" y="2551113"/>
            <a:ext cx="9679517" cy="1792287"/>
          </a:xfrm>
          <a:prstGeom prst="rect">
            <a:avLst/>
          </a:prstGeom>
          <a:noFill/>
          <a:ln>
            <a:noFill/>
          </a:ln>
        </p:spPr>
      </p:pic>
      <p:pic>
        <p:nvPicPr>
          <p:cNvPr id="16" name="Google Shape;16;p58"/>
          <p:cNvPicPr preferRelativeResize="0"/>
          <p:nvPr/>
        </p:nvPicPr>
        <p:blipFill rotWithShape="1">
          <a:blip r:embed="rId5">
            <a:alphaModFix/>
          </a:blip>
          <a:srcRect/>
          <a:stretch/>
        </p:blipFill>
        <p:spPr>
          <a:xfrm>
            <a:off x="0" y="-447675"/>
            <a:ext cx="10744200" cy="8058150"/>
          </a:xfrm>
          <a:prstGeom prst="rect">
            <a:avLst/>
          </a:prstGeom>
          <a:noFill/>
          <a:ln>
            <a:noFill/>
          </a:ln>
        </p:spPr>
      </p:pic>
      <p:pic>
        <p:nvPicPr>
          <p:cNvPr id="17" name="Google Shape;17;p58"/>
          <p:cNvPicPr preferRelativeResize="0"/>
          <p:nvPr/>
        </p:nvPicPr>
        <p:blipFill rotWithShape="1">
          <a:blip r:embed="rId6">
            <a:alphaModFix/>
          </a:blip>
          <a:srcRect/>
          <a:stretch/>
        </p:blipFill>
        <p:spPr>
          <a:xfrm>
            <a:off x="8523817" y="896938"/>
            <a:ext cx="3096683" cy="1084262"/>
          </a:xfrm>
          <a:prstGeom prst="rect">
            <a:avLst/>
          </a:prstGeom>
          <a:noFill/>
          <a:ln>
            <a:noFill/>
          </a:ln>
        </p:spPr>
      </p:pic>
      <p:pic>
        <p:nvPicPr>
          <p:cNvPr id="18" name="Google Shape;18;p58"/>
          <p:cNvPicPr preferRelativeResize="0"/>
          <p:nvPr/>
        </p:nvPicPr>
        <p:blipFill rotWithShape="1">
          <a:blip r:embed="rId7">
            <a:alphaModFix/>
          </a:blip>
          <a:srcRect/>
          <a:stretch/>
        </p:blipFill>
        <p:spPr>
          <a:xfrm>
            <a:off x="6777568" y="4800600"/>
            <a:ext cx="5124451" cy="20638"/>
          </a:xfrm>
          <a:prstGeom prst="rect">
            <a:avLst/>
          </a:prstGeom>
          <a:noFill/>
          <a:ln>
            <a:noFill/>
          </a:ln>
        </p:spPr>
      </p:pic>
      <p:sp>
        <p:nvSpPr>
          <p:cNvPr id="19" name="Google Shape;19;p58"/>
          <p:cNvSpPr txBox="1">
            <a:spLocks noGrp="1"/>
          </p:cNvSpPr>
          <p:nvPr>
            <p:ph type="ctrTitle"/>
          </p:nvPr>
        </p:nvSpPr>
        <p:spPr>
          <a:xfrm>
            <a:off x="4572003" y="2549773"/>
            <a:ext cx="7330831" cy="1600725"/>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8"/>
          <p:cNvSpPr txBox="1">
            <a:spLocks noGrp="1"/>
          </p:cNvSpPr>
          <p:nvPr>
            <p:ph type="subTitle" idx="1"/>
          </p:nvPr>
        </p:nvSpPr>
        <p:spPr>
          <a:xfrm>
            <a:off x="5908431" y="4452634"/>
            <a:ext cx="5994400" cy="34332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4"/>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endParaRPr/>
          </a:p>
        </p:txBody>
      </p:sp>
      <p:sp>
        <p:nvSpPr>
          <p:cNvPr id="21" name="Google Shape;21;p58"/>
          <p:cNvSpPr txBox="1">
            <a:spLocks noGrp="1"/>
          </p:cNvSpPr>
          <p:nvPr>
            <p:ph type="body" idx="2"/>
          </p:nvPr>
        </p:nvSpPr>
        <p:spPr>
          <a:xfrm>
            <a:off x="5189413" y="4826981"/>
            <a:ext cx="6713419" cy="1108563"/>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1787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00"/>
                                        <p:tgtEl>
                                          <p:spTgt spid="14"/>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300"/>
                                        <p:tgtEl>
                                          <p:spTgt spid="1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Section Header" type="secHead">
  <p:cSld name="1_Section Header">
    <p:spTree>
      <p:nvGrpSpPr>
        <p:cNvPr id="1" name="Shape 22"/>
        <p:cNvGrpSpPr/>
        <p:nvPr/>
      </p:nvGrpSpPr>
      <p:grpSpPr>
        <a:xfrm>
          <a:off x="0" y="0"/>
          <a:ext cx="0" cy="0"/>
          <a:chOff x="0" y="0"/>
          <a:chExt cx="0" cy="0"/>
        </a:xfrm>
      </p:grpSpPr>
      <p:pic>
        <p:nvPicPr>
          <p:cNvPr id="23" name="Google Shape;23;p59"/>
          <p:cNvPicPr preferRelativeResize="0"/>
          <p:nvPr/>
        </p:nvPicPr>
        <p:blipFill rotWithShape="1">
          <a:blip r:embed="rId2">
            <a:alphaModFix amt="50000"/>
          </a:blip>
          <a:srcRect l="177" t="-543" r="177" b="-542"/>
          <a:stretch/>
        </p:blipFill>
        <p:spPr>
          <a:xfrm>
            <a:off x="4750811" y="2223656"/>
            <a:ext cx="2690381" cy="2729344"/>
          </a:xfrm>
          <a:prstGeom prst="rect">
            <a:avLst/>
          </a:prstGeom>
          <a:noFill/>
          <a:ln>
            <a:noFill/>
          </a:ln>
        </p:spPr>
      </p:pic>
      <p:sp>
        <p:nvSpPr>
          <p:cNvPr id="24" name="Google Shape;24;p59"/>
          <p:cNvSpPr txBox="1">
            <a:spLocks noGrp="1"/>
          </p:cNvSpPr>
          <p:nvPr>
            <p:ph type="title"/>
          </p:nvPr>
        </p:nvSpPr>
        <p:spPr>
          <a:xfrm>
            <a:off x="831849" y="1709739"/>
            <a:ext cx="105156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4050" b="1">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9"/>
          <p:cNvSpPr txBox="1">
            <a:spLocks noGrp="1"/>
          </p:cNvSpPr>
          <p:nvPr>
            <p:ph type="body" idx="1"/>
          </p:nvPr>
        </p:nvSpPr>
        <p:spPr>
          <a:xfrm>
            <a:off x="831849" y="4589465"/>
            <a:ext cx="10515600" cy="1500187"/>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750"/>
              </a:spcBef>
              <a:spcAft>
                <a:spcPts val="0"/>
              </a:spcAft>
              <a:buClr>
                <a:srgbClr val="888888"/>
              </a:buClr>
              <a:buSzPts val="2400"/>
              <a:buNone/>
              <a:defRPr sz="1800" b="0" i="0">
                <a:solidFill>
                  <a:srgbClr val="888888"/>
                </a:solidFill>
                <a:latin typeface="Helvetica Neue Light"/>
                <a:ea typeface="Helvetica Neue Light"/>
                <a:cs typeface="Helvetica Neue Light"/>
                <a:sym typeface="Helvetica Neue Light"/>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pic>
        <p:nvPicPr>
          <p:cNvPr id="26" name="Google Shape;26;p59"/>
          <p:cNvPicPr preferRelativeResize="0"/>
          <p:nvPr/>
        </p:nvPicPr>
        <p:blipFill rotWithShape="1">
          <a:blip r:embed="rId3">
            <a:alphaModFix/>
          </a:blip>
          <a:srcRect/>
          <a:stretch/>
        </p:blipFill>
        <p:spPr>
          <a:xfrm>
            <a:off x="0" y="6817420"/>
            <a:ext cx="12192000" cy="40580"/>
          </a:xfrm>
          <a:prstGeom prst="rect">
            <a:avLst/>
          </a:prstGeom>
          <a:noFill/>
          <a:ln>
            <a:noFill/>
          </a:ln>
        </p:spPr>
      </p:pic>
    </p:spTree>
    <p:extLst>
      <p:ext uri="{BB962C8B-B14F-4D97-AF65-F5344CB8AC3E}">
        <p14:creationId xmlns:p14="http://schemas.microsoft.com/office/powerpoint/2010/main" val="177286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04822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mt="50000"/>
          </a:blip>
          <a:srcRect l="177" t="-543" r="177" b="-542"/>
          <a:stretch/>
        </p:blipFill>
        <p:spPr>
          <a:xfrm>
            <a:off x="4750811" y="2223656"/>
            <a:ext cx="2690381" cy="2729344"/>
          </a:xfrm>
          <a:prstGeom prst="rect">
            <a:avLst/>
          </a:prstGeom>
          <a:noFill/>
          <a:ln>
            <a:noFill/>
          </a:ln>
        </p:spPr>
      </p:pic>
      <p:pic>
        <p:nvPicPr>
          <p:cNvPr id="29" name="Google Shape;29;p60"/>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0" name="Google Shape;30;p60"/>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31" name="Google Shape;31;p60"/>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0"/>
          <p:cNvSpPr txBox="1">
            <a:spLocks noGrp="1"/>
          </p:cNvSpPr>
          <p:nvPr>
            <p:ph type="body" idx="1"/>
          </p:nvPr>
        </p:nvSpPr>
        <p:spPr>
          <a:xfrm>
            <a:off x="857739" y="1600203"/>
            <a:ext cx="1016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60"/>
          <p:cNvSpPr txBox="1">
            <a:spLocks noGrp="1"/>
          </p:cNvSpPr>
          <p:nvPr>
            <p:ph type="body" idx="2"/>
          </p:nvPr>
        </p:nvSpPr>
        <p:spPr>
          <a:xfrm>
            <a:off x="329247" y="1143003"/>
            <a:ext cx="11196956"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275784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58"/>
          <p:cNvPicPr preferRelativeResize="0"/>
          <p:nvPr/>
        </p:nvPicPr>
        <p:blipFill rotWithShape="1">
          <a:blip r:embed="rId2">
            <a:alphaModFix/>
          </a:blip>
          <a:srcRect t="3185" b="1179"/>
          <a:stretch/>
        </p:blipFill>
        <p:spPr>
          <a:xfrm>
            <a:off x="0" y="0"/>
            <a:ext cx="12192000" cy="6858000"/>
          </a:xfrm>
          <a:prstGeom prst="rect">
            <a:avLst/>
          </a:prstGeom>
          <a:solidFill>
            <a:schemeClr val="lt1"/>
          </a:solidFill>
          <a:ln>
            <a:noFill/>
          </a:ln>
        </p:spPr>
      </p:pic>
      <p:pic>
        <p:nvPicPr>
          <p:cNvPr id="14" name="Google Shape;14;p58"/>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15" name="Google Shape;15;p58"/>
          <p:cNvPicPr preferRelativeResize="0"/>
          <p:nvPr/>
        </p:nvPicPr>
        <p:blipFill rotWithShape="1">
          <a:blip r:embed="rId4">
            <a:alphaModFix/>
          </a:blip>
          <a:srcRect/>
          <a:stretch/>
        </p:blipFill>
        <p:spPr>
          <a:xfrm>
            <a:off x="2514600" y="2551113"/>
            <a:ext cx="9679517" cy="1792287"/>
          </a:xfrm>
          <a:prstGeom prst="rect">
            <a:avLst/>
          </a:prstGeom>
          <a:noFill/>
          <a:ln>
            <a:noFill/>
          </a:ln>
        </p:spPr>
      </p:pic>
      <p:pic>
        <p:nvPicPr>
          <p:cNvPr id="16" name="Google Shape;16;p58"/>
          <p:cNvPicPr preferRelativeResize="0"/>
          <p:nvPr/>
        </p:nvPicPr>
        <p:blipFill rotWithShape="1">
          <a:blip r:embed="rId5">
            <a:alphaModFix/>
          </a:blip>
          <a:srcRect/>
          <a:stretch/>
        </p:blipFill>
        <p:spPr>
          <a:xfrm>
            <a:off x="0" y="-447675"/>
            <a:ext cx="10744200" cy="8058150"/>
          </a:xfrm>
          <a:prstGeom prst="rect">
            <a:avLst/>
          </a:prstGeom>
          <a:noFill/>
          <a:ln>
            <a:noFill/>
          </a:ln>
        </p:spPr>
      </p:pic>
      <p:pic>
        <p:nvPicPr>
          <p:cNvPr id="17" name="Google Shape;17;p58"/>
          <p:cNvPicPr preferRelativeResize="0"/>
          <p:nvPr/>
        </p:nvPicPr>
        <p:blipFill rotWithShape="1">
          <a:blip r:embed="rId6">
            <a:alphaModFix/>
          </a:blip>
          <a:srcRect/>
          <a:stretch/>
        </p:blipFill>
        <p:spPr>
          <a:xfrm>
            <a:off x="8523817" y="896938"/>
            <a:ext cx="3096683" cy="1084262"/>
          </a:xfrm>
          <a:prstGeom prst="rect">
            <a:avLst/>
          </a:prstGeom>
          <a:noFill/>
          <a:ln>
            <a:noFill/>
          </a:ln>
        </p:spPr>
      </p:pic>
      <p:pic>
        <p:nvPicPr>
          <p:cNvPr id="18" name="Google Shape;18;p58"/>
          <p:cNvPicPr preferRelativeResize="0"/>
          <p:nvPr/>
        </p:nvPicPr>
        <p:blipFill rotWithShape="1">
          <a:blip r:embed="rId7">
            <a:alphaModFix/>
          </a:blip>
          <a:srcRect/>
          <a:stretch/>
        </p:blipFill>
        <p:spPr>
          <a:xfrm>
            <a:off x="6777568" y="4800600"/>
            <a:ext cx="5124451" cy="20638"/>
          </a:xfrm>
          <a:prstGeom prst="rect">
            <a:avLst/>
          </a:prstGeom>
          <a:noFill/>
          <a:ln>
            <a:noFill/>
          </a:ln>
        </p:spPr>
      </p:pic>
      <p:sp>
        <p:nvSpPr>
          <p:cNvPr id="19" name="Google Shape;19;p58"/>
          <p:cNvSpPr txBox="1">
            <a:spLocks noGrp="1"/>
          </p:cNvSpPr>
          <p:nvPr>
            <p:ph type="ctrTitle"/>
          </p:nvPr>
        </p:nvSpPr>
        <p:spPr>
          <a:xfrm>
            <a:off x="4572003" y="2549773"/>
            <a:ext cx="7330831" cy="1600725"/>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200"/>
              <a:buFont typeface="Helvetica Neue"/>
              <a:buNone/>
              <a:defRPr sz="18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8"/>
          <p:cNvSpPr txBox="1">
            <a:spLocks noGrp="1"/>
          </p:cNvSpPr>
          <p:nvPr>
            <p:ph type="subTitle" idx="1"/>
          </p:nvPr>
        </p:nvSpPr>
        <p:spPr>
          <a:xfrm>
            <a:off x="5908431" y="4452634"/>
            <a:ext cx="5994400" cy="34332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563"/>
              </a:spcBef>
              <a:spcAft>
                <a:spcPts val="0"/>
              </a:spcAft>
              <a:buClr>
                <a:srgbClr val="1C1573"/>
              </a:buClr>
              <a:buSzPts val="1700"/>
              <a:buNone/>
              <a:defRPr sz="956" b="1">
                <a:solidFill>
                  <a:srgbClr val="1C1573"/>
                </a:solidFill>
                <a:latin typeface="Helvetica Neue"/>
                <a:ea typeface="Helvetica Neue"/>
                <a:cs typeface="Helvetica Neue"/>
                <a:sym typeface="Helvetica Neue"/>
              </a:defRPr>
            </a:lvl1pPr>
            <a:lvl2pPr lvl="1" algn="ctr">
              <a:lnSpc>
                <a:spcPct val="90000"/>
              </a:lnSpc>
              <a:spcBef>
                <a:spcPts val="281"/>
              </a:spcBef>
              <a:spcAft>
                <a:spcPts val="0"/>
              </a:spcAft>
              <a:buClr>
                <a:schemeClr val="dk1"/>
              </a:buClr>
              <a:buSzPts val="1500"/>
              <a:buNone/>
              <a:defRPr sz="844"/>
            </a:lvl2pPr>
            <a:lvl3pPr lvl="2" algn="ctr">
              <a:lnSpc>
                <a:spcPct val="90000"/>
              </a:lnSpc>
              <a:spcBef>
                <a:spcPts val="281"/>
              </a:spcBef>
              <a:spcAft>
                <a:spcPts val="0"/>
              </a:spcAft>
              <a:buClr>
                <a:schemeClr val="dk1"/>
              </a:buClr>
              <a:buSzPts val="1350"/>
              <a:buNone/>
              <a:defRPr sz="760"/>
            </a:lvl3pPr>
            <a:lvl4pPr lvl="3" algn="ctr">
              <a:lnSpc>
                <a:spcPct val="90000"/>
              </a:lnSpc>
              <a:spcBef>
                <a:spcPts val="281"/>
              </a:spcBef>
              <a:spcAft>
                <a:spcPts val="0"/>
              </a:spcAft>
              <a:buClr>
                <a:schemeClr val="dk1"/>
              </a:buClr>
              <a:buSzPts val="1200"/>
              <a:buNone/>
              <a:defRPr sz="675"/>
            </a:lvl4pPr>
            <a:lvl5pPr lvl="4" algn="ctr">
              <a:lnSpc>
                <a:spcPct val="90000"/>
              </a:lnSpc>
              <a:spcBef>
                <a:spcPts val="281"/>
              </a:spcBef>
              <a:spcAft>
                <a:spcPts val="0"/>
              </a:spcAft>
              <a:buClr>
                <a:schemeClr val="dk1"/>
              </a:buClr>
              <a:buSzPts val="1200"/>
              <a:buNone/>
              <a:defRPr sz="675"/>
            </a:lvl5pPr>
            <a:lvl6pPr lvl="5" algn="ctr">
              <a:lnSpc>
                <a:spcPct val="90000"/>
              </a:lnSpc>
              <a:spcBef>
                <a:spcPts val="281"/>
              </a:spcBef>
              <a:spcAft>
                <a:spcPts val="0"/>
              </a:spcAft>
              <a:buClr>
                <a:schemeClr val="dk1"/>
              </a:buClr>
              <a:buSzPts val="1200"/>
              <a:buNone/>
              <a:defRPr sz="675"/>
            </a:lvl6pPr>
            <a:lvl7pPr lvl="6" algn="ctr">
              <a:lnSpc>
                <a:spcPct val="90000"/>
              </a:lnSpc>
              <a:spcBef>
                <a:spcPts val="281"/>
              </a:spcBef>
              <a:spcAft>
                <a:spcPts val="0"/>
              </a:spcAft>
              <a:buClr>
                <a:schemeClr val="dk1"/>
              </a:buClr>
              <a:buSzPts val="1200"/>
              <a:buNone/>
              <a:defRPr sz="675"/>
            </a:lvl7pPr>
            <a:lvl8pPr lvl="7" algn="ctr">
              <a:lnSpc>
                <a:spcPct val="90000"/>
              </a:lnSpc>
              <a:spcBef>
                <a:spcPts val="281"/>
              </a:spcBef>
              <a:spcAft>
                <a:spcPts val="0"/>
              </a:spcAft>
              <a:buClr>
                <a:schemeClr val="dk1"/>
              </a:buClr>
              <a:buSzPts val="1200"/>
              <a:buNone/>
              <a:defRPr sz="675"/>
            </a:lvl8pPr>
            <a:lvl9pPr lvl="8" algn="ctr">
              <a:lnSpc>
                <a:spcPct val="90000"/>
              </a:lnSpc>
              <a:spcBef>
                <a:spcPts val="281"/>
              </a:spcBef>
              <a:spcAft>
                <a:spcPts val="0"/>
              </a:spcAft>
              <a:buClr>
                <a:schemeClr val="dk1"/>
              </a:buClr>
              <a:buSzPts val="1200"/>
              <a:buNone/>
              <a:defRPr sz="675"/>
            </a:lvl9pPr>
          </a:lstStyle>
          <a:p>
            <a:endParaRPr/>
          </a:p>
        </p:txBody>
      </p:sp>
      <p:sp>
        <p:nvSpPr>
          <p:cNvPr id="21" name="Google Shape;21;p58"/>
          <p:cNvSpPr txBox="1">
            <a:spLocks noGrp="1"/>
          </p:cNvSpPr>
          <p:nvPr>
            <p:ph type="body" idx="2"/>
          </p:nvPr>
        </p:nvSpPr>
        <p:spPr>
          <a:xfrm>
            <a:off x="5189413" y="4826981"/>
            <a:ext cx="6713419" cy="1108563"/>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0"/>
              </a:spcBef>
              <a:spcAft>
                <a:spcPts val="0"/>
              </a:spcAft>
              <a:buClr>
                <a:srgbClr val="1C1573"/>
              </a:buClr>
              <a:buSzPts val="1700"/>
              <a:buNone/>
              <a:defRPr sz="956">
                <a:solidFill>
                  <a:srgbClr val="1C1573"/>
                </a:solidFill>
                <a:latin typeface="Helvetica Neue"/>
                <a:ea typeface="Helvetica Neue"/>
                <a:cs typeface="Helvetica Neue"/>
                <a:sym typeface="Helvetica Neue"/>
              </a:defRPr>
            </a:lvl1pPr>
            <a:lvl2pPr marL="685800" lvl="1" indent="-257175" algn="l">
              <a:lnSpc>
                <a:spcPct val="90000"/>
              </a:lnSpc>
              <a:spcBef>
                <a:spcPts val="281"/>
              </a:spcBef>
              <a:spcAft>
                <a:spcPts val="0"/>
              </a:spcAft>
              <a:buClr>
                <a:schemeClr val="dk1"/>
              </a:buClr>
              <a:buSzPts val="1800"/>
              <a:buChar char="•"/>
              <a:defRPr/>
            </a:lvl2pPr>
            <a:lvl3pPr marL="1028700" lvl="2" indent="-257175" algn="l">
              <a:lnSpc>
                <a:spcPct val="90000"/>
              </a:lnSpc>
              <a:spcBef>
                <a:spcPts val="281"/>
              </a:spcBef>
              <a:spcAft>
                <a:spcPts val="0"/>
              </a:spcAft>
              <a:buClr>
                <a:schemeClr val="dk1"/>
              </a:buClr>
              <a:buSzPts val="1800"/>
              <a:buChar char="•"/>
              <a:defRPr/>
            </a:lvl3pPr>
            <a:lvl4pPr marL="1371600" lvl="3" indent="-257175" algn="l">
              <a:lnSpc>
                <a:spcPct val="90000"/>
              </a:lnSpc>
              <a:spcBef>
                <a:spcPts val="281"/>
              </a:spcBef>
              <a:spcAft>
                <a:spcPts val="0"/>
              </a:spcAft>
              <a:buClr>
                <a:schemeClr val="dk1"/>
              </a:buClr>
              <a:buSzPts val="1800"/>
              <a:buChar char="•"/>
              <a:defRPr/>
            </a:lvl4pPr>
            <a:lvl5pPr marL="1714500" lvl="4" indent="-257175" algn="l">
              <a:lnSpc>
                <a:spcPct val="90000"/>
              </a:lnSpc>
              <a:spcBef>
                <a:spcPts val="281"/>
              </a:spcBef>
              <a:spcAft>
                <a:spcPts val="0"/>
              </a:spcAft>
              <a:buClr>
                <a:schemeClr val="dk1"/>
              </a:buClr>
              <a:buSzPts val="1800"/>
              <a:buChar char="•"/>
              <a:defRPr/>
            </a:lvl5pPr>
            <a:lvl6pPr marL="2057400" lvl="5" indent="-257175" algn="l">
              <a:lnSpc>
                <a:spcPct val="90000"/>
              </a:lnSpc>
              <a:spcBef>
                <a:spcPts val="281"/>
              </a:spcBef>
              <a:spcAft>
                <a:spcPts val="0"/>
              </a:spcAft>
              <a:buClr>
                <a:schemeClr val="dk1"/>
              </a:buClr>
              <a:buSzPts val="1800"/>
              <a:buChar char="•"/>
              <a:defRPr/>
            </a:lvl6pPr>
            <a:lvl7pPr marL="2400300" lvl="6" indent="-257175" algn="l">
              <a:lnSpc>
                <a:spcPct val="90000"/>
              </a:lnSpc>
              <a:spcBef>
                <a:spcPts val="281"/>
              </a:spcBef>
              <a:spcAft>
                <a:spcPts val="0"/>
              </a:spcAft>
              <a:buClr>
                <a:schemeClr val="dk1"/>
              </a:buClr>
              <a:buSzPts val="1800"/>
              <a:buChar char="•"/>
              <a:defRPr/>
            </a:lvl7pPr>
            <a:lvl8pPr marL="2743200" lvl="7" indent="-257175" algn="l">
              <a:lnSpc>
                <a:spcPct val="90000"/>
              </a:lnSpc>
              <a:spcBef>
                <a:spcPts val="281"/>
              </a:spcBef>
              <a:spcAft>
                <a:spcPts val="0"/>
              </a:spcAft>
              <a:buClr>
                <a:schemeClr val="dk1"/>
              </a:buClr>
              <a:buSzPts val="1800"/>
              <a:buChar char="•"/>
              <a:defRPr/>
            </a:lvl8pPr>
            <a:lvl9pPr marL="3086100" lvl="8" indent="-257175" algn="l">
              <a:lnSpc>
                <a:spcPct val="90000"/>
              </a:lnSpc>
              <a:spcBef>
                <a:spcPts val="281"/>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04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200"/>
                                        <p:tgtEl>
                                          <p:spTgt spid="14"/>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300"/>
                                        <p:tgtEl>
                                          <p:spTgt spid="1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Section Header" type="secHead">
  <p:cSld name="1_Section Header">
    <p:spTree>
      <p:nvGrpSpPr>
        <p:cNvPr id="1" name="Shape 22"/>
        <p:cNvGrpSpPr/>
        <p:nvPr/>
      </p:nvGrpSpPr>
      <p:grpSpPr>
        <a:xfrm>
          <a:off x="0" y="0"/>
          <a:ext cx="0" cy="0"/>
          <a:chOff x="0" y="0"/>
          <a:chExt cx="0" cy="0"/>
        </a:xfrm>
      </p:grpSpPr>
      <p:pic>
        <p:nvPicPr>
          <p:cNvPr id="23" name="Google Shape;23;p59"/>
          <p:cNvPicPr preferRelativeResize="0"/>
          <p:nvPr/>
        </p:nvPicPr>
        <p:blipFill rotWithShape="1">
          <a:blip r:embed="rId2">
            <a:alphaModFix amt="50000"/>
          </a:blip>
          <a:srcRect l="177" t="-543" r="177" b="-542"/>
          <a:stretch/>
        </p:blipFill>
        <p:spPr>
          <a:xfrm>
            <a:off x="4750811" y="2223656"/>
            <a:ext cx="2690381" cy="2729344"/>
          </a:xfrm>
          <a:prstGeom prst="rect">
            <a:avLst/>
          </a:prstGeom>
          <a:noFill/>
          <a:ln>
            <a:noFill/>
          </a:ln>
        </p:spPr>
      </p:pic>
      <p:sp>
        <p:nvSpPr>
          <p:cNvPr id="24" name="Google Shape;24;p59"/>
          <p:cNvSpPr txBox="1">
            <a:spLocks noGrp="1"/>
          </p:cNvSpPr>
          <p:nvPr>
            <p:ph type="title"/>
          </p:nvPr>
        </p:nvSpPr>
        <p:spPr>
          <a:xfrm>
            <a:off x="831849" y="1709739"/>
            <a:ext cx="105156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4050" b="1">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9"/>
          <p:cNvSpPr txBox="1">
            <a:spLocks noGrp="1"/>
          </p:cNvSpPr>
          <p:nvPr>
            <p:ph type="body" idx="1"/>
          </p:nvPr>
        </p:nvSpPr>
        <p:spPr>
          <a:xfrm>
            <a:off x="831849" y="4589465"/>
            <a:ext cx="10515600" cy="1500187"/>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750"/>
              </a:spcBef>
              <a:spcAft>
                <a:spcPts val="0"/>
              </a:spcAft>
              <a:buClr>
                <a:srgbClr val="888888"/>
              </a:buClr>
              <a:buSzPts val="2400"/>
              <a:buNone/>
              <a:defRPr sz="1800" b="0" i="0">
                <a:solidFill>
                  <a:srgbClr val="888888"/>
                </a:solidFill>
                <a:latin typeface="Helvetica Neue Light"/>
                <a:ea typeface="Helvetica Neue Light"/>
                <a:cs typeface="Helvetica Neue Light"/>
                <a:sym typeface="Helvetica Neue Light"/>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pic>
        <p:nvPicPr>
          <p:cNvPr id="26" name="Google Shape;26;p59"/>
          <p:cNvPicPr preferRelativeResize="0"/>
          <p:nvPr/>
        </p:nvPicPr>
        <p:blipFill rotWithShape="1">
          <a:blip r:embed="rId3">
            <a:alphaModFix/>
          </a:blip>
          <a:srcRect/>
          <a:stretch/>
        </p:blipFill>
        <p:spPr>
          <a:xfrm>
            <a:off x="0" y="6817420"/>
            <a:ext cx="12192000" cy="40580"/>
          </a:xfrm>
          <a:prstGeom prst="rect">
            <a:avLst/>
          </a:prstGeom>
          <a:noFill/>
          <a:ln>
            <a:noFill/>
          </a:ln>
        </p:spPr>
      </p:pic>
    </p:spTree>
    <p:extLst>
      <p:ext uri="{BB962C8B-B14F-4D97-AF65-F5344CB8AC3E}">
        <p14:creationId xmlns:p14="http://schemas.microsoft.com/office/powerpoint/2010/main" val="134399447"/>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mt="50000"/>
          </a:blip>
          <a:srcRect l="177" t="-543" r="177" b="-542"/>
          <a:stretch/>
        </p:blipFill>
        <p:spPr>
          <a:xfrm>
            <a:off x="4750811" y="2223656"/>
            <a:ext cx="2690381" cy="2729344"/>
          </a:xfrm>
          <a:prstGeom prst="rect">
            <a:avLst/>
          </a:prstGeom>
          <a:noFill/>
          <a:ln>
            <a:noFill/>
          </a:ln>
        </p:spPr>
      </p:pic>
      <p:pic>
        <p:nvPicPr>
          <p:cNvPr id="29" name="Google Shape;29;p60"/>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0" name="Google Shape;30;p60"/>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31" name="Google Shape;31;p60"/>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0"/>
          <p:cNvSpPr txBox="1">
            <a:spLocks noGrp="1"/>
          </p:cNvSpPr>
          <p:nvPr>
            <p:ph type="body" idx="1"/>
          </p:nvPr>
        </p:nvSpPr>
        <p:spPr>
          <a:xfrm>
            <a:off x="857739" y="1600203"/>
            <a:ext cx="1016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60"/>
          <p:cNvSpPr txBox="1">
            <a:spLocks noGrp="1"/>
          </p:cNvSpPr>
          <p:nvPr>
            <p:ph type="body" idx="2"/>
          </p:nvPr>
        </p:nvSpPr>
        <p:spPr>
          <a:xfrm>
            <a:off x="329247" y="1143003"/>
            <a:ext cx="11196956"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83673582"/>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pic>
        <p:nvPicPr>
          <p:cNvPr id="35" name="Google Shape;35;p61"/>
          <p:cNvPicPr preferRelativeResize="0"/>
          <p:nvPr/>
        </p:nvPicPr>
        <p:blipFill rotWithShape="1">
          <a:blip r:embed="rId2">
            <a:alphaModFix amt="50000"/>
          </a:blip>
          <a:srcRect l="177" t="-543" r="177" b="-542"/>
          <a:stretch/>
        </p:blipFill>
        <p:spPr>
          <a:xfrm>
            <a:off x="4750811" y="2223656"/>
            <a:ext cx="2690381" cy="2729344"/>
          </a:xfrm>
          <a:prstGeom prst="rect">
            <a:avLst/>
          </a:prstGeom>
          <a:noFill/>
          <a:ln>
            <a:noFill/>
          </a:ln>
        </p:spPr>
      </p:pic>
      <p:pic>
        <p:nvPicPr>
          <p:cNvPr id="36" name="Google Shape;36;p61"/>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37" name="Google Shape;37;p61"/>
          <p:cNvPicPr preferRelativeResize="0"/>
          <p:nvPr/>
        </p:nvPicPr>
        <p:blipFill rotWithShape="1">
          <a:blip r:embed="rId4">
            <a:alphaModFix/>
          </a:blip>
          <a:srcRect/>
          <a:stretch/>
        </p:blipFill>
        <p:spPr>
          <a:xfrm>
            <a:off x="1743335" y="2482116"/>
            <a:ext cx="8848465" cy="2130566"/>
          </a:xfrm>
          <a:prstGeom prst="rect">
            <a:avLst/>
          </a:prstGeom>
          <a:noFill/>
          <a:ln>
            <a:noFill/>
          </a:ln>
        </p:spPr>
      </p:pic>
      <p:sp>
        <p:nvSpPr>
          <p:cNvPr id="38" name="Google Shape;38;p61"/>
          <p:cNvSpPr txBox="1"/>
          <p:nvPr/>
        </p:nvSpPr>
        <p:spPr>
          <a:xfrm>
            <a:off x="1831509" y="2575123"/>
            <a:ext cx="8666988" cy="1936878"/>
          </a:xfrm>
          <a:prstGeom prst="rect">
            <a:avLst/>
          </a:prstGeom>
          <a:noFill/>
          <a:ln>
            <a:noFill/>
          </a:ln>
        </p:spPr>
        <p:txBody>
          <a:bodyPr spcFirstLastPara="1" wrap="square" lIns="68569" tIns="34275" rIns="68569" bIns="34275" anchor="ctr" anchorCtr="0">
            <a:normAutofit/>
          </a:bodyPr>
          <a:lstStyle/>
          <a:p>
            <a:pPr marL="0" marR="0" lvl="0" indent="0" algn="ctr" rtl="0">
              <a:lnSpc>
                <a:spcPct val="90000"/>
              </a:lnSpc>
              <a:spcBef>
                <a:spcPts val="0"/>
              </a:spcBef>
              <a:spcAft>
                <a:spcPts val="0"/>
              </a:spcAft>
              <a:buClr>
                <a:schemeClr val="lt1"/>
              </a:buClr>
              <a:buSzPts val="3600"/>
              <a:buFont typeface="Helvetica Neue"/>
              <a:buNone/>
            </a:pPr>
            <a:r>
              <a:rPr lang="en-US" sz="2700" b="1">
                <a:solidFill>
                  <a:schemeClr val="lt1"/>
                </a:solidFill>
                <a:latin typeface="Helvetica Neue"/>
                <a:ea typeface="Helvetica Neue"/>
                <a:cs typeface="Helvetica Neue"/>
                <a:sym typeface="Helvetica Neue"/>
              </a:rPr>
              <a:t>Click to edit Session title</a:t>
            </a:r>
            <a:endParaRPr sz="1200"/>
          </a:p>
        </p:txBody>
      </p:sp>
    </p:spTree>
    <p:extLst>
      <p:ext uri="{BB962C8B-B14F-4D97-AF65-F5344CB8AC3E}">
        <p14:creationId xmlns:p14="http://schemas.microsoft.com/office/powerpoint/2010/main" val="27284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ppt_w</p:attrName>
                                        </p:attrNameLst>
                                      </p:cBhvr>
                                      <p:tavLst>
                                        <p:tav tm="0">
                                          <p:val>
                                            <p:strVal val="0"/>
                                          </p:val>
                                        </p:tav>
                                        <p:tav tm="100000">
                                          <p:val>
                                            <p:strVal val="#ppt_w"/>
                                          </p:val>
                                        </p:tav>
                                      </p:tavLst>
                                    </p:anim>
                                    <p:anim calcmode="lin" valueType="num">
                                      <p:cBhvr additive="base">
                                        <p:cTn id="8" dur="500"/>
                                        <p:tgtEl>
                                          <p:spTgt spid="3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ppt_w</p:attrName>
                                        </p:attrNameLst>
                                      </p:cBhvr>
                                      <p:tavLst>
                                        <p:tav tm="0">
                                          <p:val>
                                            <p:strVal val="0"/>
                                          </p:val>
                                        </p:tav>
                                        <p:tav tm="100000">
                                          <p:val>
                                            <p:strVal val="#ppt_w"/>
                                          </p:val>
                                        </p:tav>
                                      </p:tavLst>
                                    </p:anim>
                                    <p:anim calcmode="lin" valueType="num">
                                      <p:cBhvr additive="base">
                                        <p:cTn id="12" dur="500"/>
                                        <p:tgtEl>
                                          <p:spTgt spid="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Blank_one">
  <p:cSld name="1_Blank_one">
    <p:spTree>
      <p:nvGrpSpPr>
        <p:cNvPr id="1" name="Shape 39"/>
        <p:cNvGrpSpPr/>
        <p:nvPr/>
      </p:nvGrpSpPr>
      <p:grpSpPr>
        <a:xfrm>
          <a:off x="0" y="0"/>
          <a:ext cx="0" cy="0"/>
          <a:chOff x="0" y="0"/>
          <a:chExt cx="0" cy="0"/>
        </a:xfrm>
      </p:grpSpPr>
      <p:grpSp>
        <p:nvGrpSpPr>
          <p:cNvPr id="40" name="Google Shape;40;p62"/>
          <p:cNvGrpSpPr/>
          <p:nvPr/>
        </p:nvGrpSpPr>
        <p:grpSpPr>
          <a:xfrm>
            <a:off x="2779184" y="6624639"/>
            <a:ext cx="9412816" cy="49212"/>
            <a:chOff x="2084535" y="6550871"/>
            <a:chExt cx="7060111" cy="48664"/>
          </a:xfrm>
        </p:grpSpPr>
        <p:sp>
          <p:nvSpPr>
            <p:cNvPr id="41" name="Google Shape;41;p62"/>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42" name="Google Shape;42;p62"/>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43" name="Google Shape;43;p62"/>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44" name="Google Shape;44;p62"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45" name="Google Shape;45;p62"/>
          <p:cNvGrpSpPr/>
          <p:nvPr/>
        </p:nvGrpSpPr>
        <p:grpSpPr>
          <a:xfrm>
            <a:off x="2540000" y="6599240"/>
            <a:ext cx="9347200" cy="46037"/>
            <a:chOff x="1905000" y="6553511"/>
            <a:chExt cx="7010400" cy="45718"/>
          </a:xfrm>
        </p:grpSpPr>
        <p:sp>
          <p:nvSpPr>
            <p:cNvPr id="46" name="Google Shape;46;p62"/>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47" name="Google Shape;47;p62"/>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48" name="Google Shape;48;p62"/>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49" name="Google Shape;49;p62"/>
          <p:cNvGrpSpPr/>
          <p:nvPr/>
        </p:nvGrpSpPr>
        <p:grpSpPr>
          <a:xfrm>
            <a:off x="2540000" y="6599240"/>
            <a:ext cx="9347200" cy="46037"/>
            <a:chOff x="1905000" y="6553511"/>
            <a:chExt cx="7010400" cy="45718"/>
          </a:xfrm>
        </p:grpSpPr>
        <p:sp>
          <p:nvSpPr>
            <p:cNvPr id="50" name="Google Shape;50;p62"/>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51" name="Google Shape;51;p62"/>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52" name="Google Shape;52;p62"/>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3011714996"/>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Blank_one">
  <p:cSld name="2_Blank_one">
    <p:spTree>
      <p:nvGrpSpPr>
        <p:cNvPr id="1" name="Shape 53"/>
        <p:cNvGrpSpPr/>
        <p:nvPr/>
      </p:nvGrpSpPr>
      <p:grpSpPr>
        <a:xfrm>
          <a:off x="0" y="0"/>
          <a:ext cx="0" cy="0"/>
          <a:chOff x="0" y="0"/>
          <a:chExt cx="0" cy="0"/>
        </a:xfrm>
      </p:grpSpPr>
      <p:grpSp>
        <p:nvGrpSpPr>
          <p:cNvPr id="54" name="Google Shape;54;p63"/>
          <p:cNvGrpSpPr/>
          <p:nvPr/>
        </p:nvGrpSpPr>
        <p:grpSpPr>
          <a:xfrm>
            <a:off x="2779184" y="6624639"/>
            <a:ext cx="9412816" cy="49212"/>
            <a:chOff x="2084535" y="6550871"/>
            <a:chExt cx="7060111" cy="48664"/>
          </a:xfrm>
        </p:grpSpPr>
        <p:sp>
          <p:nvSpPr>
            <p:cNvPr id="55" name="Google Shape;55;p63"/>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56" name="Google Shape;56;p63"/>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57" name="Google Shape;57;p63"/>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58" name="Google Shape;58;p63"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59" name="Google Shape;59;p63"/>
          <p:cNvGrpSpPr/>
          <p:nvPr/>
        </p:nvGrpSpPr>
        <p:grpSpPr>
          <a:xfrm>
            <a:off x="2540000" y="6599240"/>
            <a:ext cx="9347200" cy="46037"/>
            <a:chOff x="1905000" y="6553511"/>
            <a:chExt cx="7010400" cy="45718"/>
          </a:xfrm>
        </p:grpSpPr>
        <p:sp>
          <p:nvSpPr>
            <p:cNvPr id="60" name="Google Shape;60;p63"/>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61" name="Google Shape;61;p63"/>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62" name="Google Shape;62;p63"/>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63" name="Google Shape;63;p63"/>
          <p:cNvGrpSpPr/>
          <p:nvPr/>
        </p:nvGrpSpPr>
        <p:grpSpPr>
          <a:xfrm>
            <a:off x="2540000" y="6599240"/>
            <a:ext cx="9347200" cy="46037"/>
            <a:chOff x="1905000" y="6553511"/>
            <a:chExt cx="7010400" cy="45718"/>
          </a:xfrm>
        </p:grpSpPr>
        <p:sp>
          <p:nvSpPr>
            <p:cNvPr id="64" name="Google Shape;64;p63"/>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65" name="Google Shape;65;p63"/>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66" name="Google Shape;66;p63"/>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394171463"/>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Blank_one">
  <p:cSld name="3_Blank_one">
    <p:spTree>
      <p:nvGrpSpPr>
        <p:cNvPr id="1" name="Shape 67"/>
        <p:cNvGrpSpPr/>
        <p:nvPr/>
      </p:nvGrpSpPr>
      <p:grpSpPr>
        <a:xfrm>
          <a:off x="0" y="0"/>
          <a:ext cx="0" cy="0"/>
          <a:chOff x="0" y="0"/>
          <a:chExt cx="0" cy="0"/>
        </a:xfrm>
      </p:grpSpPr>
      <p:grpSp>
        <p:nvGrpSpPr>
          <p:cNvPr id="68" name="Google Shape;68;p64"/>
          <p:cNvGrpSpPr/>
          <p:nvPr/>
        </p:nvGrpSpPr>
        <p:grpSpPr>
          <a:xfrm>
            <a:off x="2779184" y="6624639"/>
            <a:ext cx="9412816" cy="49212"/>
            <a:chOff x="2084535" y="6550871"/>
            <a:chExt cx="7060111" cy="48664"/>
          </a:xfrm>
        </p:grpSpPr>
        <p:sp>
          <p:nvSpPr>
            <p:cNvPr id="69" name="Google Shape;69;p64"/>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70" name="Google Shape;70;p64"/>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71" name="Google Shape;71;p64"/>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72" name="Google Shape;72;p64"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73" name="Google Shape;73;p64"/>
          <p:cNvGrpSpPr/>
          <p:nvPr/>
        </p:nvGrpSpPr>
        <p:grpSpPr>
          <a:xfrm>
            <a:off x="2540000" y="6599240"/>
            <a:ext cx="9347200" cy="46037"/>
            <a:chOff x="1905000" y="6553511"/>
            <a:chExt cx="7010400" cy="45718"/>
          </a:xfrm>
        </p:grpSpPr>
        <p:sp>
          <p:nvSpPr>
            <p:cNvPr id="74" name="Google Shape;74;p64"/>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75" name="Google Shape;75;p64"/>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76" name="Google Shape;76;p64"/>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77" name="Google Shape;77;p64"/>
          <p:cNvGrpSpPr/>
          <p:nvPr/>
        </p:nvGrpSpPr>
        <p:grpSpPr>
          <a:xfrm>
            <a:off x="2540000" y="6599240"/>
            <a:ext cx="9347200" cy="46037"/>
            <a:chOff x="1905000" y="6553511"/>
            <a:chExt cx="7010400" cy="45718"/>
          </a:xfrm>
        </p:grpSpPr>
        <p:sp>
          <p:nvSpPr>
            <p:cNvPr id="78" name="Google Shape;78;p64"/>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79" name="Google Shape;79;p64"/>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80" name="Google Shape;80;p64"/>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240724718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_Blank_one">
  <p:cSld name="4_Blank_one">
    <p:spTree>
      <p:nvGrpSpPr>
        <p:cNvPr id="1" name="Shape 81"/>
        <p:cNvGrpSpPr/>
        <p:nvPr/>
      </p:nvGrpSpPr>
      <p:grpSpPr>
        <a:xfrm>
          <a:off x="0" y="0"/>
          <a:ext cx="0" cy="0"/>
          <a:chOff x="0" y="0"/>
          <a:chExt cx="0" cy="0"/>
        </a:xfrm>
      </p:grpSpPr>
      <p:grpSp>
        <p:nvGrpSpPr>
          <p:cNvPr id="82" name="Google Shape;82;p65"/>
          <p:cNvGrpSpPr/>
          <p:nvPr/>
        </p:nvGrpSpPr>
        <p:grpSpPr>
          <a:xfrm>
            <a:off x="2779184" y="6624639"/>
            <a:ext cx="9412816" cy="49212"/>
            <a:chOff x="2084535" y="6550871"/>
            <a:chExt cx="7060111" cy="48664"/>
          </a:xfrm>
        </p:grpSpPr>
        <p:sp>
          <p:nvSpPr>
            <p:cNvPr id="83" name="Google Shape;83;p65"/>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84" name="Google Shape;84;p65"/>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85" name="Google Shape;85;p65"/>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86" name="Google Shape;86;p65"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87" name="Google Shape;87;p65"/>
          <p:cNvGrpSpPr/>
          <p:nvPr/>
        </p:nvGrpSpPr>
        <p:grpSpPr>
          <a:xfrm>
            <a:off x="2540000" y="6599240"/>
            <a:ext cx="9347200" cy="46037"/>
            <a:chOff x="1905000" y="6553511"/>
            <a:chExt cx="7010400" cy="45718"/>
          </a:xfrm>
        </p:grpSpPr>
        <p:sp>
          <p:nvSpPr>
            <p:cNvPr id="88" name="Google Shape;88;p65"/>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89" name="Google Shape;89;p65"/>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90" name="Google Shape;90;p65"/>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91" name="Google Shape;91;p65"/>
          <p:cNvGrpSpPr/>
          <p:nvPr/>
        </p:nvGrpSpPr>
        <p:grpSpPr>
          <a:xfrm>
            <a:off x="2540000" y="6599240"/>
            <a:ext cx="9347200" cy="46037"/>
            <a:chOff x="1905000" y="6553511"/>
            <a:chExt cx="7010400" cy="45718"/>
          </a:xfrm>
        </p:grpSpPr>
        <p:sp>
          <p:nvSpPr>
            <p:cNvPr id="92" name="Google Shape;92;p65"/>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93" name="Google Shape;93;p65"/>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94" name="Google Shape;94;p65"/>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256134529"/>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95"/>
        <p:cNvGrpSpPr/>
        <p:nvPr/>
      </p:nvGrpSpPr>
      <p:grpSpPr>
        <a:xfrm>
          <a:off x="0" y="0"/>
          <a:ext cx="0" cy="0"/>
          <a:chOff x="0" y="0"/>
          <a:chExt cx="0" cy="0"/>
        </a:xfrm>
      </p:grpSpPr>
      <p:sp>
        <p:nvSpPr>
          <p:cNvPr id="96" name="Google Shape;96;p66"/>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97" name="Google Shape;97;p66"/>
          <p:cNvGrpSpPr/>
          <p:nvPr/>
        </p:nvGrpSpPr>
        <p:grpSpPr>
          <a:xfrm>
            <a:off x="2779184" y="6550028"/>
            <a:ext cx="9412816" cy="49213"/>
            <a:chOff x="2083888" y="6550671"/>
            <a:chExt cx="7060112" cy="48665"/>
          </a:xfrm>
        </p:grpSpPr>
        <p:sp>
          <p:nvSpPr>
            <p:cNvPr id="98" name="Google Shape;98;p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99" name="Google Shape;99;p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00" name="Google Shape;100;p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101" name="Google Shape;101;p66"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102" name="Google Shape;102;p66"/>
          <p:cNvGrpSpPr/>
          <p:nvPr/>
        </p:nvGrpSpPr>
        <p:grpSpPr>
          <a:xfrm>
            <a:off x="2844800" y="6553200"/>
            <a:ext cx="9347200" cy="46038"/>
            <a:chOff x="1905000" y="6553200"/>
            <a:chExt cx="7010400" cy="45719"/>
          </a:xfrm>
        </p:grpSpPr>
        <p:sp>
          <p:nvSpPr>
            <p:cNvPr id="103" name="Google Shape;103;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04" name="Google Shape;104;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05" name="Google Shape;105;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106" name="Google Shape;106;p66"/>
          <p:cNvGrpSpPr/>
          <p:nvPr/>
        </p:nvGrpSpPr>
        <p:grpSpPr>
          <a:xfrm>
            <a:off x="0" y="1295400"/>
            <a:ext cx="9347200" cy="46038"/>
            <a:chOff x="1905000" y="6553200"/>
            <a:chExt cx="7010400" cy="45719"/>
          </a:xfrm>
        </p:grpSpPr>
        <p:sp>
          <p:nvSpPr>
            <p:cNvPr id="107" name="Google Shape;107;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08" name="Google Shape;108;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09" name="Google Shape;109;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110" name="Google Shape;110;p66"/>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 name="Google Shape;111;p6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073979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Blank_one">
    <p:spTree>
      <p:nvGrpSpPr>
        <p:cNvPr id="1" name="Shape 56"/>
        <p:cNvGrpSpPr/>
        <p:nvPr/>
      </p:nvGrpSpPr>
      <p:grpSpPr>
        <a:xfrm>
          <a:off x="0" y="0"/>
          <a:ext cx="0" cy="0"/>
          <a:chOff x="0" y="0"/>
          <a:chExt cx="0" cy="0"/>
        </a:xfrm>
      </p:grpSpPr>
      <p:grpSp>
        <p:nvGrpSpPr>
          <p:cNvPr id="2" name="Google Shape;58;p106">
            <a:extLst>
              <a:ext uri="{FF2B5EF4-FFF2-40B4-BE49-F238E27FC236}">
                <a16:creationId xmlns:a16="http://schemas.microsoft.com/office/drawing/2014/main" id="{388B7AC2-9338-42ED-B0AC-AFF798FA35AB}"/>
              </a:ext>
            </a:extLst>
          </p:cNvPr>
          <p:cNvGrpSpPr>
            <a:grpSpLocks/>
          </p:cNvGrpSpPr>
          <p:nvPr/>
        </p:nvGrpSpPr>
        <p:grpSpPr bwMode="auto">
          <a:xfrm>
            <a:off x="1" y="1"/>
            <a:ext cx="9412817" cy="49213"/>
            <a:chOff x="0" y="0"/>
            <a:chExt cx="7060112" cy="48665"/>
          </a:xfrm>
        </p:grpSpPr>
        <p:sp>
          <p:nvSpPr>
            <p:cNvPr id="3" name="Google Shape;59;p106">
              <a:extLst>
                <a:ext uri="{FF2B5EF4-FFF2-40B4-BE49-F238E27FC236}">
                  <a16:creationId xmlns:a16="http://schemas.microsoft.com/office/drawing/2014/main" id="{2E2AE42B-B438-40E3-A12D-DECB0826EF1E}"/>
                </a:ext>
              </a:extLst>
            </p:cNvPr>
            <p:cNvSpPr>
              <a:spLocks noChangeArrowheads="1"/>
            </p:cNvSpPr>
            <p:nvPr/>
          </p:nvSpPr>
          <p:spPr bwMode="auto">
            <a:xfrm>
              <a:off x="4631065" y="6550871"/>
              <a:ext cx="2329027" cy="48664"/>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4" name="Google Shape;60;p106">
              <a:extLst>
                <a:ext uri="{FF2B5EF4-FFF2-40B4-BE49-F238E27FC236}">
                  <a16:creationId xmlns:a16="http://schemas.microsoft.com/office/drawing/2014/main" id="{CA611BA7-FBE6-4FDE-95B2-F4DBDD85F2C7}"/>
                </a:ext>
              </a:extLst>
            </p:cNvPr>
            <p:cNvSpPr>
              <a:spLocks noChangeArrowheads="1"/>
            </p:cNvSpPr>
            <p:nvPr/>
          </p:nvSpPr>
          <p:spPr bwMode="auto">
            <a:xfrm>
              <a:off x="6909288" y="6550871"/>
              <a:ext cx="2235358" cy="45524"/>
            </a:xfrm>
            <a:prstGeom prst="rect">
              <a:avLst/>
            </a:prstGeom>
            <a:solidFill>
              <a:srgbClr val="E31C24"/>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5" name="Google Shape;61;p106">
              <a:extLst>
                <a:ext uri="{FF2B5EF4-FFF2-40B4-BE49-F238E27FC236}">
                  <a16:creationId xmlns:a16="http://schemas.microsoft.com/office/drawing/2014/main" id="{C5730040-5703-4D01-B41E-68DEE797B669}"/>
                </a:ext>
              </a:extLst>
            </p:cNvPr>
            <p:cNvSpPr>
              <a:spLocks noChangeArrowheads="1"/>
            </p:cNvSpPr>
            <p:nvPr/>
          </p:nvSpPr>
          <p:spPr bwMode="auto">
            <a:xfrm>
              <a:off x="2084535" y="6550871"/>
              <a:ext cx="2581457" cy="48664"/>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pic>
        <p:nvPicPr>
          <p:cNvPr id="6" name="Google Shape;62;p106" descr="Picture 7.png">
            <a:extLst>
              <a:ext uri="{FF2B5EF4-FFF2-40B4-BE49-F238E27FC236}">
                <a16:creationId xmlns:a16="http://schemas.microsoft.com/office/drawing/2014/main" id="{7B6FCF6E-79D1-40AF-913E-45A83B4CDB7F}"/>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1923" b="5334"/>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oogle Shape;63;p106">
            <a:extLst>
              <a:ext uri="{FF2B5EF4-FFF2-40B4-BE49-F238E27FC236}">
                <a16:creationId xmlns:a16="http://schemas.microsoft.com/office/drawing/2014/main" id="{C7582CFB-964D-4412-A074-E14A1A931162}"/>
              </a:ext>
            </a:extLst>
          </p:cNvPr>
          <p:cNvGrpSpPr>
            <a:grpSpLocks/>
          </p:cNvGrpSpPr>
          <p:nvPr/>
        </p:nvGrpSpPr>
        <p:grpSpPr bwMode="auto">
          <a:xfrm>
            <a:off x="0" y="0"/>
            <a:ext cx="9347200" cy="46038"/>
            <a:chOff x="0" y="0"/>
            <a:chExt cx="7010400" cy="45719"/>
          </a:xfrm>
        </p:grpSpPr>
        <p:sp>
          <p:nvSpPr>
            <p:cNvPr id="8" name="Google Shape;64;p106">
              <a:extLst>
                <a:ext uri="{FF2B5EF4-FFF2-40B4-BE49-F238E27FC236}">
                  <a16:creationId xmlns:a16="http://schemas.microsoft.com/office/drawing/2014/main" id="{25E78CE8-FE67-4F17-84C6-F00B05BB4D4C}"/>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9" name="Google Shape;65;p106">
              <a:extLst>
                <a:ext uri="{FF2B5EF4-FFF2-40B4-BE49-F238E27FC236}">
                  <a16:creationId xmlns:a16="http://schemas.microsoft.com/office/drawing/2014/main" id="{EDEAF392-8D63-4C70-89CE-1BF9B0B6ADE3}"/>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0" name="Google Shape;66;p106">
              <a:extLst>
                <a:ext uri="{FF2B5EF4-FFF2-40B4-BE49-F238E27FC236}">
                  <a16:creationId xmlns:a16="http://schemas.microsoft.com/office/drawing/2014/main" id="{1B76DF7F-CE0E-4786-B387-FD7F280597DC}"/>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grpSp>
        <p:nvGrpSpPr>
          <p:cNvPr id="11" name="Google Shape;67;p106">
            <a:extLst>
              <a:ext uri="{FF2B5EF4-FFF2-40B4-BE49-F238E27FC236}">
                <a16:creationId xmlns:a16="http://schemas.microsoft.com/office/drawing/2014/main" id="{F0D82B4B-C293-468C-9CC8-E37979E1F7E5}"/>
              </a:ext>
            </a:extLst>
          </p:cNvPr>
          <p:cNvGrpSpPr>
            <a:grpSpLocks/>
          </p:cNvGrpSpPr>
          <p:nvPr/>
        </p:nvGrpSpPr>
        <p:grpSpPr bwMode="auto">
          <a:xfrm>
            <a:off x="0" y="0"/>
            <a:ext cx="9347200" cy="46038"/>
            <a:chOff x="0" y="0"/>
            <a:chExt cx="7010400" cy="45719"/>
          </a:xfrm>
        </p:grpSpPr>
        <p:sp>
          <p:nvSpPr>
            <p:cNvPr id="12" name="Google Shape;68;p106">
              <a:extLst>
                <a:ext uri="{FF2B5EF4-FFF2-40B4-BE49-F238E27FC236}">
                  <a16:creationId xmlns:a16="http://schemas.microsoft.com/office/drawing/2014/main" id="{E314DE30-AC45-4CE5-A2D0-B61F39D63F93}"/>
                </a:ext>
              </a:extLst>
            </p:cNvPr>
            <p:cNvSpPr>
              <a:spLocks noChangeArrowheads="1"/>
            </p:cNvSpPr>
            <p:nvPr/>
          </p:nvSpPr>
          <p:spPr bwMode="auto">
            <a:xfrm>
              <a:off x="4267200" y="6553511"/>
              <a:ext cx="2328863" cy="45718"/>
            </a:xfrm>
            <a:prstGeom prst="rect">
              <a:avLst/>
            </a:prstGeom>
            <a:solidFill>
              <a:srgbClr val="76C2E5"/>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3" name="Google Shape;69;p106">
              <a:extLst>
                <a:ext uri="{FF2B5EF4-FFF2-40B4-BE49-F238E27FC236}">
                  <a16:creationId xmlns:a16="http://schemas.microsoft.com/office/drawing/2014/main" id="{7C259459-26E1-4435-9DB8-4F8CB1CB1AB2}"/>
                </a:ext>
              </a:extLst>
            </p:cNvPr>
            <p:cNvSpPr>
              <a:spLocks noChangeArrowheads="1"/>
            </p:cNvSpPr>
            <p:nvPr/>
          </p:nvSpPr>
          <p:spPr bwMode="auto">
            <a:xfrm>
              <a:off x="1905000" y="6553511"/>
              <a:ext cx="2362200" cy="45718"/>
            </a:xfrm>
            <a:prstGeom prst="rect">
              <a:avLst/>
            </a:prstGeom>
            <a:solidFill>
              <a:srgbClr val="FCB017"/>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sp>
          <p:nvSpPr>
            <p:cNvPr id="14" name="Google Shape;70;p106">
              <a:extLst>
                <a:ext uri="{FF2B5EF4-FFF2-40B4-BE49-F238E27FC236}">
                  <a16:creationId xmlns:a16="http://schemas.microsoft.com/office/drawing/2014/main" id="{83B36E22-03F2-4FF9-8495-AE8691BCDAD2}"/>
                </a:ext>
              </a:extLst>
            </p:cNvPr>
            <p:cNvSpPr>
              <a:spLocks noChangeArrowheads="1"/>
            </p:cNvSpPr>
            <p:nvPr/>
          </p:nvSpPr>
          <p:spPr bwMode="auto">
            <a:xfrm>
              <a:off x="6586538" y="6553511"/>
              <a:ext cx="2328862" cy="45718"/>
            </a:xfrm>
            <a:prstGeom prst="rect">
              <a:avLst/>
            </a:prstGeom>
            <a:solidFill>
              <a:srgbClr val="FF0000"/>
            </a:solidFill>
            <a:ln>
              <a:noFill/>
            </a:ln>
          </p:spPr>
          <p:txBody>
            <a:bodyPr lIns="91425" tIns="45700" rIns="9142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x-none" altLang="x-none" sz="1600">
                <a:solidFill>
                  <a:srgbClr val="FFFFFF"/>
                </a:solidFill>
                <a:latin typeface="Tahoma" panose="020B0604030504040204" pitchFamily="34" charset="0"/>
                <a:cs typeface="Tahoma" panose="020B0604030504040204" pitchFamily="34" charset="0"/>
                <a:sym typeface="Tahoma" panose="020B0604030504040204" pitchFamily="34" charset="0"/>
              </a:endParaRPr>
            </a:p>
          </p:txBody>
        </p:sp>
      </p:grpSp>
    </p:spTree>
    <p:extLst>
      <p:ext uri="{BB962C8B-B14F-4D97-AF65-F5344CB8AC3E}">
        <p14:creationId xmlns:p14="http://schemas.microsoft.com/office/powerpoint/2010/main" val="11718442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112"/>
        <p:cNvGrpSpPr/>
        <p:nvPr/>
      </p:nvGrpSpPr>
      <p:grpSpPr>
        <a:xfrm>
          <a:off x="0" y="0"/>
          <a:ext cx="0" cy="0"/>
          <a:chOff x="0" y="0"/>
          <a:chExt cx="0" cy="0"/>
        </a:xfrm>
      </p:grpSpPr>
      <p:sp>
        <p:nvSpPr>
          <p:cNvPr id="113" name="Google Shape;113;p67"/>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114" name="Google Shape;114;p67"/>
          <p:cNvGrpSpPr/>
          <p:nvPr/>
        </p:nvGrpSpPr>
        <p:grpSpPr>
          <a:xfrm>
            <a:off x="2779184" y="6550028"/>
            <a:ext cx="9412816" cy="49213"/>
            <a:chOff x="2083888" y="6550671"/>
            <a:chExt cx="7060112" cy="48665"/>
          </a:xfrm>
        </p:grpSpPr>
        <p:sp>
          <p:nvSpPr>
            <p:cNvPr id="115" name="Google Shape;115;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16" name="Google Shape;116;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17" name="Google Shape;117;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118" name="Google Shape;118;p67"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119" name="Google Shape;119;p67"/>
          <p:cNvGrpSpPr/>
          <p:nvPr/>
        </p:nvGrpSpPr>
        <p:grpSpPr>
          <a:xfrm>
            <a:off x="2844800" y="6553200"/>
            <a:ext cx="9347200" cy="46038"/>
            <a:chOff x="1905000" y="6553200"/>
            <a:chExt cx="7010400" cy="45719"/>
          </a:xfrm>
        </p:grpSpPr>
        <p:sp>
          <p:nvSpPr>
            <p:cNvPr id="120" name="Google Shape;120;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21" name="Google Shape;121;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22" name="Google Shape;122;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123" name="Google Shape;123;p67"/>
          <p:cNvGrpSpPr/>
          <p:nvPr/>
        </p:nvGrpSpPr>
        <p:grpSpPr>
          <a:xfrm>
            <a:off x="0" y="1295400"/>
            <a:ext cx="9347200" cy="46038"/>
            <a:chOff x="1905000" y="6553200"/>
            <a:chExt cx="7010400" cy="45719"/>
          </a:xfrm>
        </p:grpSpPr>
        <p:sp>
          <p:nvSpPr>
            <p:cNvPr id="124" name="Google Shape;12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25" name="Google Shape;12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26" name="Google Shape;12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127" name="Google Shape;127;p67"/>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8" name="Google Shape;128;p6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56610607"/>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129"/>
        <p:cNvGrpSpPr/>
        <p:nvPr/>
      </p:nvGrpSpPr>
      <p:grpSpPr>
        <a:xfrm>
          <a:off x="0" y="0"/>
          <a:ext cx="0" cy="0"/>
          <a:chOff x="0" y="0"/>
          <a:chExt cx="0" cy="0"/>
        </a:xfrm>
      </p:grpSpPr>
      <p:sp>
        <p:nvSpPr>
          <p:cNvPr id="130" name="Google Shape;130;p68"/>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131" name="Google Shape;131;p68"/>
          <p:cNvGrpSpPr/>
          <p:nvPr/>
        </p:nvGrpSpPr>
        <p:grpSpPr>
          <a:xfrm>
            <a:off x="2779184" y="6550028"/>
            <a:ext cx="9412816" cy="49213"/>
            <a:chOff x="2083888" y="6550671"/>
            <a:chExt cx="7060112" cy="48665"/>
          </a:xfrm>
        </p:grpSpPr>
        <p:sp>
          <p:nvSpPr>
            <p:cNvPr id="132" name="Google Shape;132;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33" name="Google Shape;133;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34" name="Google Shape;134;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135" name="Google Shape;135;p68"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136" name="Google Shape;136;p68"/>
          <p:cNvGrpSpPr/>
          <p:nvPr/>
        </p:nvGrpSpPr>
        <p:grpSpPr>
          <a:xfrm>
            <a:off x="2844800" y="6553200"/>
            <a:ext cx="9347200" cy="46038"/>
            <a:chOff x="1905000" y="6553200"/>
            <a:chExt cx="7010400" cy="45719"/>
          </a:xfrm>
        </p:grpSpPr>
        <p:sp>
          <p:nvSpPr>
            <p:cNvPr id="137" name="Google Shape;137;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38" name="Google Shape;138;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39" name="Google Shape;139;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140" name="Google Shape;140;p68"/>
          <p:cNvGrpSpPr/>
          <p:nvPr/>
        </p:nvGrpSpPr>
        <p:grpSpPr>
          <a:xfrm>
            <a:off x="0" y="1295400"/>
            <a:ext cx="9347200" cy="46038"/>
            <a:chOff x="1905000" y="6553200"/>
            <a:chExt cx="7010400" cy="45719"/>
          </a:xfrm>
        </p:grpSpPr>
        <p:sp>
          <p:nvSpPr>
            <p:cNvPr id="141" name="Google Shape;14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42" name="Google Shape;14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43" name="Google Shape;14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144" name="Google Shape;144;p68"/>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5" name="Google Shape;145;p6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981625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146"/>
        <p:cNvGrpSpPr/>
        <p:nvPr/>
      </p:nvGrpSpPr>
      <p:grpSpPr>
        <a:xfrm>
          <a:off x="0" y="0"/>
          <a:ext cx="0" cy="0"/>
          <a:chOff x="0" y="0"/>
          <a:chExt cx="0" cy="0"/>
        </a:xfrm>
      </p:grpSpPr>
      <p:sp>
        <p:nvSpPr>
          <p:cNvPr id="147" name="Google Shape;147;p69"/>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148" name="Google Shape;148;p69"/>
          <p:cNvGrpSpPr/>
          <p:nvPr/>
        </p:nvGrpSpPr>
        <p:grpSpPr>
          <a:xfrm>
            <a:off x="2779184" y="6550028"/>
            <a:ext cx="9412816" cy="49213"/>
            <a:chOff x="2083888" y="6550671"/>
            <a:chExt cx="7060112" cy="48665"/>
          </a:xfrm>
        </p:grpSpPr>
        <p:sp>
          <p:nvSpPr>
            <p:cNvPr id="149" name="Google Shape;149;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50" name="Google Shape;150;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51" name="Google Shape;151;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152" name="Google Shape;152;p69"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153" name="Google Shape;153;p69"/>
          <p:cNvGrpSpPr/>
          <p:nvPr/>
        </p:nvGrpSpPr>
        <p:grpSpPr>
          <a:xfrm>
            <a:off x="2844800" y="6553200"/>
            <a:ext cx="9347200" cy="46038"/>
            <a:chOff x="1905000" y="6553200"/>
            <a:chExt cx="7010400" cy="45719"/>
          </a:xfrm>
        </p:grpSpPr>
        <p:sp>
          <p:nvSpPr>
            <p:cNvPr id="154" name="Google Shape;154;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55" name="Google Shape;155;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56" name="Google Shape;156;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157" name="Google Shape;157;p69"/>
          <p:cNvGrpSpPr/>
          <p:nvPr/>
        </p:nvGrpSpPr>
        <p:grpSpPr>
          <a:xfrm>
            <a:off x="0" y="1295400"/>
            <a:ext cx="9347200" cy="46038"/>
            <a:chOff x="1905000" y="6553200"/>
            <a:chExt cx="7010400" cy="45719"/>
          </a:xfrm>
        </p:grpSpPr>
        <p:sp>
          <p:nvSpPr>
            <p:cNvPr id="158" name="Google Shape;158;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59" name="Google Shape;159;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160" name="Google Shape;160;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161" name="Google Shape;161;p69"/>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2" name="Google Shape;162;p69"/>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07064328"/>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_Blank_one">
  <p:cSld name="5_Blank_one">
    <p:spTree>
      <p:nvGrpSpPr>
        <p:cNvPr id="1" name="Shape 163"/>
        <p:cNvGrpSpPr/>
        <p:nvPr/>
      </p:nvGrpSpPr>
      <p:grpSpPr>
        <a:xfrm>
          <a:off x="0" y="0"/>
          <a:ext cx="0" cy="0"/>
          <a:chOff x="0" y="0"/>
          <a:chExt cx="0" cy="0"/>
        </a:xfrm>
      </p:grpSpPr>
      <p:grpSp>
        <p:nvGrpSpPr>
          <p:cNvPr id="164" name="Google Shape;164;p70"/>
          <p:cNvGrpSpPr/>
          <p:nvPr/>
        </p:nvGrpSpPr>
        <p:grpSpPr>
          <a:xfrm>
            <a:off x="2779184" y="6624639"/>
            <a:ext cx="9412816" cy="49212"/>
            <a:chOff x="2084535" y="6550871"/>
            <a:chExt cx="7060111" cy="48664"/>
          </a:xfrm>
        </p:grpSpPr>
        <p:sp>
          <p:nvSpPr>
            <p:cNvPr id="165" name="Google Shape;165;p70"/>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66" name="Google Shape;166;p70"/>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67" name="Google Shape;167;p70"/>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168" name="Google Shape;168;p70"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169" name="Google Shape;169;p70"/>
          <p:cNvGrpSpPr/>
          <p:nvPr/>
        </p:nvGrpSpPr>
        <p:grpSpPr>
          <a:xfrm>
            <a:off x="2540000" y="6599240"/>
            <a:ext cx="9347200" cy="46037"/>
            <a:chOff x="1905000" y="6553511"/>
            <a:chExt cx="7010400" cy="45718"/>
          </a:xfrm>
        </p:grpSpPr>
        <p:sp>
          <p:nvSpPr>
            <p:cNvPr id="170" name="Google Shape;170;p70"/>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71" name="Google Shape;171;p70"/>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72" name="Google Shape;172;p70"/>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173" name="Google Shape;173;p70"/>
          <p:cNvGrpSpPr/>
          <p:nvPr/>
        </p:nvGrpSpPr>
        <p:grpSpPr>
          <a:xfrm>
            <a:off x="2540000" y="6599240"/>
            <a:ext cx="9347200" cy="46037"/>
            <a:chOff x="1905000" y="6553511"/>
            <a:chExt cx="7010400" cy="45718"/>
          </a:xfrm>
        </p:grpSpPr>
        <p:sp>
          <p:nvSpPr>
            <p:cNvPr id="174" name="Google Shape;174;p70"/>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75" name="Google Shape;175;p70"/>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76" name="Google Shape;176;p70"/>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1527744012"/>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_Blank_one">
  <p:cSld name="6_Blank_one">
    <p:spTree>
      <p:nvGrpSpPr>
        <p:cNvPr id="1" name="Shape 177"/>
        <p:cNvGrpSpPr/>
        <p:nvPr/>
      </p:nvGrpSpPr>
      <p:grpSpPr>
        <a:xfrm>
          <a:off x="0" y="0"/>
          <a:ext cx="0" cy="0"/>
          <a:chOff x="0" y="0"/>
          <a:chExt cx="0" cy="0"/>
        </a:xfrm>
      </p:grpSpPr>
      <p:grpSp>
        <p:nvGrpSpPr>
          <p:cNvPr id="178" name="Google Shape;178;p71"/>
          <p:cNvGrpSpPr/>
          <p:nvPr/>
        </p:nvGrpSpPr>
        <p:grpSpPr>
          <a:xfrm>
            <a:off x="2779184" y="6624639"/>
            <a:ext cx="9412816" cy="49212"/>
            <a:chOff x="2084535" y="6550871"/>
            <a:chExt cx="7060111" cy="48664"/>
          </a:xfrm>
        </p:grpSpPr>
        <p:sp>
          <p:nvSpPr>
            <p:cNvPr id="179" name="Google Shape;179;p71"/>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80" name="Google Shape;180;p71"/>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81" name="Google Shape;181;p71"/>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182" name="Google Shape;182;p71"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183" name="Google Shape;183;p71"/>
          <p:cNvGrpSpPr/>
          <p:nvPr/>
        </p:nvGrpSpPr>
        <p:grpSpPr>
          <a:xfrm>
            <a:off x="2540000" y="6599240"/>
            <a:ext cx="9347200" cy="46037"/>
            <a:chOff x="1905000" y="6553511"/>
            <a:chExt cx="7010400" cy="45718"/>
          </a:xfrm>
        </p:grpSpPr>
        <p:sp>
          <p:nvSpPr>
            <p:cNvPr id="184" name="Google Shape;184;p71"/>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85" name="Google Shape;185;p71"/>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86" name="Google Shape;186;p71"/>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187" name="Google Shape;187;p71"/>
          <p:cNvGrpSpPr/>
          <p:nvPr/>
        </p:nvGrpSpPr>
        <p:grpSpPr>
          <a:xfrm>
            <a:off x="2540000" y="6599240"/>
            <a:ext cx="9347200" cy="46037"/>
            <a:chOff x="1905000" y="6553511"/>
            <a:chExt cx="7010400" cy="45718"/>
          </a:xfrm>
        </p:grpSpPr>
        <p:sp>
          <p:nvSpPr>
            <p:cNvPr id="188" name="Google Shape;188;p71"/>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89" name="Google Shape;189;p71"/>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90" name="Google Shape;190;p71"/>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65918839"/>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_Blank_one">
  <p:cSld name="7_Blank_one">
    <p:spTree>
      <p:nvGrpSpPr>
        <p:cNvPr id="1" name="Shape 191"/>
        <p:cNvGrpSpPr/>
        <p:nvPr/>
      </p:nvGrpSpPr>
      <p:grpSpPr>
        <a:xfrm>
          <a:off x="0" y="0"/>
          <a:ext cx="0" cy="0"/>
          <a:chOff x="0" y="0"/>
          <a:chExt cx="0" cy="0"/>
        </a:xfrm>
      </p:grpSpPr>
      <p:grpSp>
        <p:nvGrpSpPr>
          <p:cNvPr id="192" name="Google Shape;192;p72"/>
          <p:cNvGrpSpPr/>
          <p:nvPr/>
        </p:nvGrpSpPr>
        <p:grpSpPr>
          <a:xfrm>
            <a:off x="2779184" y="6624639"/>
            <a:ext cx="9412816" cy="49212"/>
            <a:chOff x="2084535" y="6550871"/>
            <a:chExt cx="7060111" cy="48664"/>
          </a:xfrm>
        </p:grpSpPr>
        <p:sp>
          <p:nvSpPr>
            <p:cNvPr id="193" name="Google Shape;193;p72"/>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94" name="Google Shape;194;p72"/>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95" name="Google Shape;195;p72"/>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196" name="Google Shape;196;p72"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197" name="Google Shape;197;p72"/>
          <p:cNvGrpSpPr/>
          <p:nvPr/>
        </p:nvGrpSpPr>
        <p:grpSpPr>
          <a:xfrm>
            <a:off x="2540000" y="6599240"/>
            <a:ext cx="9347200" cy="46037"/>
            <a:chOff x="1905000" y="6553511"/>
            <a:chExt cx="7010400" cy="45718"/>
          </a:xfrm>
        </p:grpSpPr>
        <p:sp>
          <p:nvSpPr>
            <p:cNvPr id="198" name="Google Shape;198;p72"/>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199" name="Google Shape;199;p72"/>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00" name="Google Shape;200;p72"/>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201" name="Google Shape;201;p72"/>
          <p:cNvGrpSpPr/>
          <p:nvPr/>
        </p:nvGrpSpPr>
        <p:grpSpPr>
          <a:xfrm>
            <a:off x="2540000" y="6599240"/>
            <a:ext cx="9347200" cy="46037"/>
            <a:chOff x="1905000" y="6553511"/>
            <a:chExt cx="7010400" cy="45718"/>
          </a:xfrm>
        </p:grpSpPr>
        <p:sp>
          <p:nvSpPr>
            <p:cNvPr id="202" name="Google Shape;202;p72"/>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03" name="Google Shape;203;p72"/>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04" name="Google Shape;204;p72"/>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1462244057"/>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8_Blank_one">
  <p:cSld name="8_Blank_one">
    <p:spTree>
      <p:nvGrpSpPr>
        <p:cNvPr id="1" name="Shape 205"/>
        <p:cNvGrpSpPr/>
        <p:nvPr/>
      </p:nvGrpSpPr>
      <p:grpSpPr>
        <a:xfrm>
          <a:off x="0" y="0"/>
          <a:ext cx="0" cy="0"/>
          <a:chOff x="0" y="0"/>
          <a:chExt cx="0" cy="0"/>
        </a:xfrm>
      </p:grpSpPr>
      <p:grpSp>
        <p:nvGrpSpPr>
          <p:cNvPr id="206" name="Google Shape;206;p73"/>
          <p:cNvGrpSpPr/>
          <p:nvPr/>
        </p:nvGrpSpPr>
        <p:grpSpPr>
          <a:xfrm>
            <a:off x="2779184" y="6624639"/>
            <a:ext cx="9412816" cy="49212"/>
            <a:chOff x="2084535" y="6550871"/>
            <a:chExt cx="7060111" cy="48664"/>
          </a:xfrm>
        </p:grpSpPr>
        <p:sp>
          <p:nvSpPr>
            <p:cNvPr id="207" name="Google Shape;207;p73"/>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08" name="Google Shape;208;p73"/>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09" name="Google Shape;209;p73"/>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210" name="Google Shape;210;p73"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211" name="Google Shape;211;p73"/>
          <p:cNvGrpSpPr/>
          <p:nvPr/>
        </p:nvGrpSpPr>
        <p:grpSpPr>
          <a:xfrm>
            <a:off x="2540000" y="6599240"/>
            <a:ext cx="9347200" cy="46037"/>
            <a:chOff x="1905000" y="6553511"/>
            <a:chExt cx="7010400" cy="45718"/>
          </a:xfrm>
        </p:grpSpPr>
        <p:sp>
          <p:nvSpPr>
            <p:cNvPr id="212" name="Google Shape;212;p73"/>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13" name="Google Shape;213;p73"/>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14" name="Google Shape;214;p73"/>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215" name="Google Shape;215;p73"/>
          <p:cNvGrpSpPr/>
          <p:nvPr/>
        </p:nvGrpSpPr>
        <p:grpSpPr>
          <a:xfrm>
            <a:off x="2540000" y="6599240"/>
            <a:ext cx="9347200" cy="46037"/>
            <a:chOff x="1905000" y="6553511"/>
            <a:chExt cx="7010400" cy="45718"/>
          </a:xfrm>
        </p:grpSpPr>
        <p:sp>
          <p:nvSpPr>
            <p:cNvPr id="216" name="Google Shape;216;p73"/>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17" name="Google Shape;217;p73"/>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18" name="Google Shape;218;p73"/>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291082986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9_Blank_one">
  <p:cSld name="9_Blank_one">
    <p:spTree>
      <p:nvGrpSpPr>
        <p:cNvPr id="1" name="Shape 219"/>
        <p:cNvGrpSpPr/>
        <p:nvPr/>
      </p:nvGrpSpPr>
      <p:grpSpPr>
        <a:xfrm>
          <a:off x="0" y="0"/>
          <a:ext cx="0" cy="0"/>
          <a:chOff x="0" y="0"/>
          <a:chExt cx="0" cy="0"/>
        </a:xfrm>
      </p:grpSpPr>
      <p:grpSp>
        <p:nvGrpSpPr>
          <p:cNvPr id="220" name="Google Shape;220;p74"/>
          <p:cNvGrpSpPr/>
          <p:nvPr/>
        </p:nvGrpSpPr>
        <p:grpSpPr>
          <a:xfrm>
            <a:off x="2779184" y="6624639"/>
            <a:ext cx="9412816" cy="49212"/>
            <a:chOff x="2084535" y="6550871"/>
            <a:chExt cx="7060111" cy="48664"/>
          </a:xfrm>
        </p:grpSpPr>
        <p:sp>
          <p:nvSpPr>
            <p:cNvPr id="221" name="Google Shape;221;p74"/>
            <p:cNvSpPr/>
            <p:nvPr/>
          </p:nvSpPr>
          <p:spPr>
            <a:xfrm>
              <a:off x="4631065" y="6550871"/>
              <a:ext cx="2329027"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22" name="Google Shape;222;p74"/>
            <p:cNvSpPr/>
            <p:nvPr/>
          </p:nvSpPr>
          <p:spPr>
            <a:xfrm>
              <a:off x="6909288" y="6550871"/>
              <a:ext cx="2235358" cy="45524"/>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23" name="Google Shape;223;p74"/>
            <p:cNvSpPr/>
            <p:nvPr/>
          </p:nvSpPr>
          <p:spPr>
            <a:xfrm>
              <a:off x="2084535" y="6550871"/>
              <a:ext cx="2581457"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pic>
        <p:nvPicPr>
          <p:cNvPr id="224" name="Google Shape;224;p74" descr="Picture 7.png"/>
          <p:cNvPicPr preferRelativeResize="0"/>
          <p:nvPr/>
        </p:nvPicPr>
        <p:blipFill rotWithShape="1">
          <a:blip r:embed="rId2">
            <a:alphaModFix/>
          </a:blip>
          <a:srcRect l="1923" b="5333"/>
          <a:stretch/>
        </p:blipFill>
        <p:spPr>
          <a:xfrm>
            <a:off x="8839202" y="0"/>
            <a:ext cx="2925233" cy="692150"/>
          </a:xfrm>
          <a:prstGeom prst="rect">
            <a:avLst/>
          </a:prstGeom>
          <a:noFill/>
          <a:ln>
            <a:noFill/>
          </a:ln>
        </p:spPr>
      </p:pic>
      <p:grpSp>
        <p:nvGrpSpPr>
          <p:cNvPr id="225" name="Google Shape;225;p74"/>
          <p:cNvGrpSpPr/>
          <p:nvPr/>
        </p:nvGrpSpPr>
        <p:grpSpPr>
          <a:xfrm>
            <a:off x="2540000" y="6599240"/>
            <a:ext cx="9347200" cy="46037"/>
            <a:chOff x="1905000" y="6553511"/>
            <a:chExt cx="7010400" cy="45718"/>
          </a:xfrm>
        </p:grpSpPr>
        <p:sp>
          <p:nvSpPr>
            <p:cNvPr id="226" name="Google Shape;226;p74"/>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27" name="Google Shape;227;p74"/>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28" name="Google Shape;228;p74"/>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grpSp>
        <p:nvGrpSpPr>
          <p:cNvPr id="229" name="Google Shape;229;p74"/>
          <p:cNvGrpSpPr/>
          <p:nvPr/>
        </p:nvGrpSpPr>
        <p:grpSpPr>
          <a:xfrm>
            <a:off x="2540000" y="6599240"/>
            <a:ext cx="9347200" cy="46037"/>
            <a:chOff x="1905000" y="6553511"/>
            <a:chExt cx="7010400" cy="45718"/>
          </a:xfrm>
        </p:grpSpPr>
        <p:sp>
          <p:nvSpPr>
            <p:cNvPr id="230" name="Google Shape;230;p74"/>
            <p:cNvSpPr/>
            <p:nvPr/>
          </p:nvSpPr>
          <p:spPr>
            <a:xfrm>
              <a:off x="4267200" y="6553511"/>
              <a:ext cx="2328863" cy="45718"/>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31" name="Google Shape;231;p74"/>
            <p:cNvSpPr/>
            <p:nvPr/>
          </p:nvSpPr>
          <p:spPr>
            <a:xfrm>
              <a:off x="1905000" y="6553511"/>
              <a:ext cx="2362200" cy="45718"/>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sp>
          <p:nvSpPr>
            <p:cNvPr id="232" name="Google Shape;232;p74"/>
            <p:cNvSpPr/>
            <p:nvPr/>
          </p:nvSpPr>
          <p:spPr>
            <a:xfrm>
              <a:off x="6586538" y="6553511"/>
              <a:ext cx="2328862" cy="45718"/>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1070087588"/>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233"/>
        <p:cNvGrpSpPr/>
        <p:nvPr/>
      </p:nvGrpSpPr>
      <p:grpSpPr>
        <a:xfrm>
          <a:off x="0" y="0"/>
          <a:ext cx="0" cy="0"/>
          <a:chOff x="0" y="0"/>
          <a:chExt cx="0" cy="0"/>
        </a:xfrm>
      </p:grpSpPr>
      <p:sp>
        <p:nvSpPr>
          <p:cNvPr id="234" name="Google Shape;234;p75"/>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235" name="Google Shape;235;p75"/>
          <p:cNvGrpSpPr/>
          <p:nvPr/>
        </p:nvGrpSpPr>
        <p:grpSpPr>
          <a:xfrm>
            <a:off x="2779184" y="6550028"/>
            <a:ext cx="9412816" cy="49213"/>
            <a:chOff x="2083888" y="6550671"/>
            <a:chExt cx="7060112" cy="48665"/>
          </a:xfrm>
        </p:grpSpPr>
        <p:sp>
          <p:nvSpPr>
            <p:cNvPr id="236" name="Google Shape;236;p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37" name="Google Shape;237;p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38" name="Google Shape;238;p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239" name="Google Shape;239;p75"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240" name="Google Shape;240;p75"/>
          <p:cNvGrpSpPr/>
          <p:nvPr/>
        </p:nvGrpSpPr>
        <p:grpSpPr>
          <a:xfrm>
            <a:off x="2844800" y="6553200"/>
            <a:ext cx="9347200" cy="46038"/>
            <a:chOff x="1905000" y="6553200"/>
            <a:chExt cx="7010400" cy="45719"/>
          </a:xfrm>
        </p:grpSpPr>
        <p:sp>
          <p:nvSpPr>
            <p:cNvPr id="241" name="Google Shape;241;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42" name="Google Shape;242;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43" name="Google Shape;243;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244" name="Google Shape;244;p75"/>
          <p:cNvGrpSpPr/>
          <p:nvPr/>
        </p:nvGrpSpPr>
        <p:grpSpPr>
          <a:xfrm>
            <a:off x="0" y="1295400"/>
            <a:ext cx="9347200" cy="46038"/>
            <a:chOff x="1905000" y="6553200"/>
            <a:chExt cx="7010400" cy="45719"/>
          </a:xfrm>
        </p:grpSpPr>
        <p:sp>
          <p:nvSpPr>
            <p:cNvPr id="245" name="Google Shape;245;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46" name="Google Shape;246;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47" name="Google Shape;247;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248" name="Google Shape;248;p75"/>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9" name="Google Shape;249;p75"/>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98680536"/>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250"/>
        <p:cNvGrpSpPr/>
        <p:nvPr/>
      </p:nvGrpSpPr>
      <p:grpSpPr>
        <a:xfrm>
          <a:off x="0" y="0"/>
          <a:ext cx="0" cy="0"/>
          <a:chOff x="0" y="0"/>
          <a:chExt cx="0" cy="0"/>
        </a:xfrm>
      </p:grpSpPr>
      <p:sp>
        <p:nvSpPr>
          <p:cNvPr id="251" name="Google Shape;251;p76"/>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252" name="Google Shape;252;p76"/>
          <p:cNvGrpSpPr/>
          <p:nvPr/>
        </p:nvGrpSpPr>
        <p:grpSpPr>
          <a:xfrm>
            <a:off x="2779184" y="6550028"/>
            <a:ext cx="9412816" cy="49213"/>
            <a:chOff x="2083888" y="6550671"/>
            <a:chExt cx="7060112" cy="48665"/>
          </a:xfrm>
        </p:grpSpPr>
        <p:sp>
          <p:nvSpPr>
            <p:cNvPr id="253" name="Google Shape;253;p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54" name="Google Shape;254;p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55" name="Google Shape;255;p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256" name="Google Shape;256;p76"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257" name="Google Shape;257;p76"/>
          <p:cNvGrpSpPr/>
          <p:nvPr/>
        </p:nvGrpSpPr>
        <p:grpSpPr>
          <a:xfrm>
            <a:off x="2844800" y="6553200"/>
            <a:ext cx="9347200" cy="46038"/>
            <a:chOff x="1905000" y="6553200"/>
            <a:chExt cx="7010400" cy="45719"/>
          </a:xfrm>
        </p:grpSpPr>
        <p:sp>
          <p:nvSpPr>
            <p:cNvPr id="258" name="Google Shape;258;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59" name="Google Shape;259;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60" name="Google Shape;260;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261" name="Google Shape;261;p76"/>
          <p:cNvGrpSpPr/>
          <p:nvPr/>
        </p:nvGrpSpPr>
        <p:grpSpPr>
          <a:xfrm>
            <a:off x="0" y="1295400"/>
            <a:ext cx="9347200" cy="46038"/>
            <a:chOff x="1905000" y="6553200"/>
            <a:chExt cx="7010400" cy="45719"/>
          </a:xfrm>
        </p:grpSpPr>
        <p:sp>
          <p:nvSpPr>
            <p:cNvPr id="262" name="Google Shape;262;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63" name="Google Shape;263;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64" name="Google Shape;264;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265" name="Google Shape;265;p76"/>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6" name="Google Shape;266;p7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559713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3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9385638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267"/>
        <p:cNvGrpSpPr/>
        <p:nvPr/>
      </p:nvGrpSpPr>
      <p:grpSpPr>
        <a:xfrm>
          <a:off x="0" y="0"/>
          <a:ext cx="0" cy="0"/>
          <a:chOff x="0" y="0"/>
          <a:chExt cx="0" cy="0"/>
        </a:xfrm>
      </p:grpSpPr>
      <p:sp>
        <p:nvSpPr>
          <p:cNvPr id="268" name="Google Shape;268;p77"/>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269" name="Google Shape;269;p77"/>
          <p:cNvGrpSpPr/>
          <p:nvPr/>
        </p:nvGrpSpPr>
        <p:grpSpPr>
          <a:xfrm>
            <a:off x="2779184" y="6550028"/>
            <a:ext cx="9412816" cy="49213"/>
            <a:chOff x="2083888" y="6550671"/>
            <a:chExt cx="7060112" cy="48665"/>
          </a:xfrm>
        </p:grpSpPr>
        <p:sp>
          <p:nvSpPr>
            <p:cNvPr id="270" name="Google Shape;270;p7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71" name="Google Shape;271;p7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72" name="Google Shape;272;p7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273" name="Google Shape;273;p77"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274" name="Google Shape;274;p77"/>
          <p:cNvGrpSpPr/>
          <p:nvPr/>
        </p:nvGrpSpPr>
        <p:grpSpPr>
          <a:xfrm>
            <a:off x="2844800" y="6553200"/>
            <a:ext cx="9347200" cy="46038"/>
            <a:chOff x="1905000" y="6553200"/>
            <a:chExt cx="7010400" cy="45719"/>
          </a:xfrm>
        </p:grpSpPr>
        <p:sp>
          <p:nvSpPr>
            <p:cNvPr id="275" name="Google Shape;275;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76" name="Google Shape;276;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77" name="Google Shape;277;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278" name="Google Shape;278;p77"/>
          <p:cNvGrpSpPr/>
          <p:nvPr/>
        </p:nvGrpSpPr>
        <p:grpSpPr>
          <a:xfrm>
            <a:off x="0" y="1295400"/>
            <a:ext cx="9347200" cy="46038"/>
            <a:chOff x="1905000" y="6553200"/>
            <a:chExt cx="7010400" cy="45719"/>
          </a:xfrm>
        </p:grpSpPr>
        <p:sp>
          <p:nvSpPr>
            <p:cNvPr id="279" name="Google Shape;279;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80" name="Google Shape;280;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81" name="Google Shape;281;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282" name="Google Shape;282;p77"/>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3" name="Google Shape;283;p7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52175826"/>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284"/>
        <p:cNvGrpSpPr/>
        <p:nvPr/>
      </p:nvGrpSpPr>
      <p:grpSpPr>
        <a:xfrm>
          <a:off x="0" y="0"/>
          <a:ext cx="0" cy="0"/>
          <a:chOff x="0" y="0"/>
          <a:chExt cx="0" cy="0"/>
        </a:xfrm>
      </p:grpSpPr>
      <p:sp>
        <p:nvSpPr>
          <p:cNvPr id="285" name="Google Shape;285;p78"/>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286" name="Google Shape;286;p78"/>
          <p:cNvGrpSpPr/>
          <p:nvPr/>
        </p:nvGrpSpPr>
        <p:grpSpPr>
          <a:xfrm>
            <a:off x="2779184" y="6550028"/>
            <a:ext cx="9412816" cy="49213"/>
            <a:chOff x="2083888" y="6550671"/>
            <a:chExt cx="7060112" cy="48665"/>
          </a:xfrm>
        </p:grpSpPr>
        <p:sp>
          <p:nvSpPr>
            <p:cNvPr id="287" name="Google Shape;287;p7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88" name="Google Shape;288;p7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89" name="Google Shape;289;p7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290" name="Google Shape;290;p78"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291" name="Google Shape;291;p78"/>
          <p:cNvGrpSpPr/>
          <p:nvPr/>
        </p:nvGrpSpPr>
        <p:grpSpPr>
          <a:xfrm>
            <a:off x="2844800" y="6553200"/>
            <a:ext cx="9347200" cy="46038"/>
            <a:chOff x="1905000" y="6553200"/>
            <a:chExt cx="7010400" cy="45719"/>
          </a:xfrm>
        </p:grpSpPr>
        <p:sp>
          <p:nvSpPr>
            <p:cNvPr id="292" name="Google Shape;292;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93" name="Google Shape;293;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94" name="Google Shape;294;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295" name="Google Shape;295;p78"/>
          <p:cNvGrpSpPr/>
          <p:nvPr/>
        </p:nvGrpSpPr>
        <p:grpSpPr>
          <a:xfrm>
            <a:off x="0" y="1295400"/>
            <a:ext cx="9347200" cy="46038"/>
            <a:chOff x="1905000" y="6553200"/>
            <a:chExt cx="7010400" cy="45719"/>
          </a:xfrm>
        </p:grpSpPr>
        <p:sp>
          <p:nvSpPr>
            <p:cNvPr id="296" name="Google Shape;296;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97" name="Google Shape;297;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298" name="Google Shape;298;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299" name="Google Shape;299;p78"/>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0" name="Google Shape;300;p7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52784635"/>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301"/>
        <p:cNvGrpSpPr/>
        <p:nvPr/>
      </p:nvGrpSpPr>
      <p:grpSpPr>
        <a:xfrm>
          <a:off x="0" y="0"/>
          <a:ext cx="0" cy="0"/>
          <a:chOff x="0" y="0"/>
          <a:chExt cx="0" cy="0"/>
        </a:xfrm>
      </p:grpSpPr>
      <p:sp>
        <p:nvSpPr>
          <p:cNvPr id="302" name="Google Shape;302;p79"/>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03" name="Google Shape;303;p79"/>
          <p:cNvGrpSpPr/>
          <p:nvPr/>
        </p:nvGrpSpPr>
        <p:grpSpPr>
          <a:xfrm>
            <a:off x="2779184" y="6550028"/>
            <a:ext cx="9412816" cy="49213"/>
            <a:chOff x="2083888" y="6550671"/>
            <a:chExt cx="7060112" cy="48665"/>
          </a:xfrm>
        </p:grpSpPr>
        <p:sp>
          <p:nvSpPr>
            <p:cNvPr id="304" name="Google Shape;304;p7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05" name="Google Shape;305;p7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06" name="Google Shape;306;p7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07" name="Google Shape;307;p79"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08" name="Google Shape;308;p79"/>
          <p:cNvGrpSpPr/>
          <p:nvPr/>
        </p:nvGrpSpPr>
        <p:grpSpPr>
          <a:xfrm>
            <a:off x="2844800" y="6553200"/>
            <a:ext cx="9347200" cy="46038"/>
            <a:chOff x="1905000" y="6553200"/>
            <a:chExt cx="7010400" cy="45719"/>
          </a:xfrm>
        </p:grpSpPr>
        <p:sp>
          <p:nvSpPr>
            <p:cNvPr id="309" name="Google Shape;309;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10" name="Google Shape;310;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11" name="Google Shape;311;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12" name="Google Shape;312;p79"/>
          <p:cNvGrpSpPr/>
          <p:nvPr/>
        </p:nvGrpSpPr>
        <p:grpSpPr>
          <a:xfrm>
            <a:off x="0" y="1295400"/>
            <a:ext cx="9347200" cy="46038"/>
            <a:chOff x="1905000" y="6553200"/>
            <a:chExt cx="7010400" cy="45719"/>
          </a:xfrm>
        </p:grpSpPr>
        <p:sp>
          <p:nvSpPr>
            <p:cNvPr id="313" name="Google Shape;313;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14" name="Google Shape;314;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15" name="Google Shape;315;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316" name="Google Shape;316;p79"/>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7" name="Google Shape;317;p79"/>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6948018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318"/>
        <p:cNvGrpSpPr/>
        <p:nvPr/>
      </p:nvGrpSpPr>
      <p:grpSpPr>
        <a:xfrm>
          <a:off x="0" y="0"/>
          <a:ext cx="0" cy="0"/>
          <a:chOff x="0" y="0"/>
          <a:chExt cx="0" cy="0"/>
        </a:xfrm>
      </p:grpSpPr>
      <p:sp>
        <p:nvSpPr>
          <p:cNvPr id="319" name="Google Shape;319;p80"/>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20" name="Google Shape;320;p80"/>
          <p:cNvGrpSpPr/>
          <p:nvPr/>
        </p:nvGrpSpPr>
        <p:grpSpPr>
          <a:xfrm>
            <a:off x="2779184" y="6550028"/>
            <a:ext cx="9412816" cy="49213"/>
            <a:chOff x="2083888" y="6550671"/>
            <a:chExt cx="7060112" cy="48665"/>
          </a:xfrm>
        </p:grpSpPr>
        <p:sp>
          <p:nvSpPr>
            <p:cNvPr id="321" name="Google Shape;321;p8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22" name="Google Shape;322;p8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23" name="Google Shape;323;p8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24" name="Google Shape;324;p80"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25" name="Google Shape;325;p80"/>
          <p:cNvGrpSpPr/>
          <p:nvPr/>
        </p:nvGrpSpPr>
        <p:grpSpPr>
          <a:xfrm>
            <a:off x="2844800" y="6553200"/>
            <a:ext cx="9347200" cy="46038"/>
            <a:chOff x="1905000" y="6553200"/>
            <a:chExt cx="7010400" cy="45719"/>
          </a:xfrm>
        </p:grpSpPr>
        <p:sp>
          <p:nvSpPr>
            <p:cNvPr id="326" name="Google Shape;326;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27" name="Google Shape;327;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28" name="Google Shape;328;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29" name="Google Shape;329;p80"/>
          <p:cNvGrpSpPr/>
          <p:nvPr/>
        </p:nvGrpSpPr>
        <p:grpSpPr>
          <a:xfrm>
            <a:off x="0" y="1295400"/>
            <a:ext cx="9347200" cy="46038"/>
            <a:chOff x="1905000" y="6553200"/>
            <a:chExt cx="7010400" cy="45719"/>
          </a:xfrm>
        </p:grpSpPr>
        <p:sp>
          <p:nvSpPr>
            <p:cNvPr id="330" name="Google Shape;330;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31" name="Google Shape;331;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32" name="Google Shape;332;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333" name="Google Shape;333;p80"/>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4" name="Google Shape;334;p80"/>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83625769"/>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335"/>
        <p:cNvGrpSpPr/>
        <p:nvPr/>
      </p:nvGrpSpPr>
      <p:grpSpPr>
        <a:xfrm>
          <a:off x="0" y="0"/>
          <a:ext cx="0" cy="0"/>
          <a:chOff x="0" y="0"/>
          <a:chExt cx="0" cy="0"/>
        </a:xfrm>
      </p:grpSpPr>
      <p:sp>
        <p:nvSpPr>
          <p:cNvPr id="336" name="Google Shape;336;p81"/>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37" name="Google Shape;337;p81"/>
          <p:cNvGrpSpPr/>
          <p:nvPr/>
        </p:nvGrpSpPr>
        <p:grpSpPr>
          <a:xfrm>
            <a:off x="2779184" y="6550028"/>
            <a:ext cx="9412816" cy="49213"/>
            <a:chOff x="2083888" y="6550671"/>
            <a:chExt cx="7060112" cy="48665"/>
          </a:xfrm>
        </p:grpSpPr>
        <p:sp>
          <p:nvSpPr>
            <p:cNvPr id="338" name="Google Shape;338;p8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39" name="Google Shape;339;p8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40" name="Google Shape;340;p8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41" name="Google Shape;341;p81"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42" name="Google Shape;342;p81"/>
          <p:cNvGrpSpPr/>
          <p:nvPr/>
        </p:nvGrpSpPr>
        <p:grpSpPr>
          <a:xfrm>
            <a:off x="2844800" y="6553200"/>
            <a:ext cx="9347200" cy="46038"/>
            <a:chOff x="1905000" y="6553200"/>
            <a:chExt cx="7010400" cy="45719"/>
          </a:xfrm>
        </p:grpSpPr>
        <p:sp>
          <p:nvSpPr>
            <p:cNvPr id="343" name="Google Shape;34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44" name="Google Shape;34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45" name="Google Shape;34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46" name="Google Shape;346;p81"/>
          <p:cNvGrpSpPr/>
          <p:nvPr/>
        </p:nvGrpSpPr>
        <p:grpSpPr>
          <a:xfrm>
            <a:off x="0" y="1295400"/>
            <a:ext cx="9347200" cy="46038"/>
            <a:chOff x="1905000" y="6553200"/>
            <a:chExt cx="7010400" cy="45719"/>
          </a:xfrm>
        </p:grpSpPr>
        <p:sp>
          <p:nvSpPr>
            <p:cNvPr id="347" name="Google Shape;34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48" name="Google Shape;34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49" name="Google Shape;34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350" name="Google Shape;350;p81"/>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1" name="Google Shape;351;p81"/>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50808631"/>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6_Title and Content">
  <p:cSld name="26_Title and Content">
    <p:spTree>
      <p:nvGrpSpPr>
        <p:cNvPr id="1" name="Shape 352"/>
        <p:cNvGrpSpPr/>
        <p:nvPr/>
      </p:nvGrpSpPr>
      <p:grpSpPr>
        <a:xfrm>
          <a:off x="0" y="0"/>
          <a:ext cx="0" cy="0"/>
          <a:chOff x="0" y="0"/>
          <a:chExt cx="0" cy="0"/>
        </a:xfrm>
      </p:grpSpPr>
      <p:sp>
        <p:nvSpPr>
          <p:cNvPr id="353" name="Google Shape;353;p82"/>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54" name="Google Shape;354;p82"/>
          <p:cNvGrpSpPr/>
          <p:nvPr/>
        </p:nvGrpSpPr>
        <p:grpSpPr>
          <a:xfrm>
            <a:off x="2779184" y="6550028"/>
            <a:ext cx="9412816" cy="49213"/>
            <a:chOff x="2083888" y="6550671"/>
            <a:chExt cx="7060112" cy="48665"/>
          </a:xfrm>
        </p:grpSpPr>
        <p:sp>
          <p:nvSpPr>
            <p:cNvPr id="355" name="Google Shape;355;p8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56" name="Google Shape;356;p8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57" name="Google Shape;357;p8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58" name="Google Shape;358;p82"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59" name="Google Shape;359;p82"/>
          <p:cNvGrpSpPr/>
          <p:nvPr/>
        </p:nvGrpSpPr>
        <p:grpSpPr>
          <a:xfrm>
            <a:off x="2844800" y="6553200"/>
            <a:ext cx="9347200" cy="46038"/>
            <a:chOff x="1905000" y="6553200"/>
            <a:chExt cx="7010400" cy="45719"/>
          </a:xfrm>
        </p:grpSpPr>
        <p:sp>
          <p:nvSpPr>
            <p:cNvPr id="360" name="Google Shape;360;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61" name="Google Shape;361;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62" name="Google Shape;362;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63" name="Google Shape;363;p82"/>
          <p:cNvGrpSpPr/>
          <p:nvPr/>
        </p:nvGrpSpPr>
        <p:grpSpPr>
          <a:xfrm>
            <a:off x="0" y="1295400"/>
            <a:ext cx="9347200" cy="46038"/>
            <a:chOff x="1905000" y="6553200"/>
            <a:chExt cx="7010400" cy="45719"/>
          </a:xfrm>
        </p:grpSpPr>
        <p:sp>
          <p:nvSpPr>
            <p:cNvPr id="364" name="Google Shape;364;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65" name="Google Shape;365;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66" name="Google Shape;366;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367" name="Google Shape;367;p82"/>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8" name="Google Shape;368;p8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7166881"/>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369"/>
        <p:cNvGrpSpPr/>
        <p:nvPr/>
      </p:nvGrpSpPr>
      <p:grpSpPr>
        <a:xfrm>
          <a:off x="0" y="0"/>
          <a:ext cx="0" cy="0"/>
          <a:chOff x="0" y="0"/>
          <a:chExt cx="0" cy="0"/>
        </a:xfrm>
      </p:grpSpPr>
      <p:sp>
        <p:nvSpPr>
          <p:cNvPr id="370" name="Google Shape;370;p83"/>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71" name="Google Shape;371;p83"/>
          <p:cNvGrpSpPr/>
          <p:nvPr/>
        </p:nvGrpSpPr>
        <p:grpSpPr>
          <a:xfrm>
            <a:off x="2779184" y="6550028"/>
            <a:ext cx="9412816" cy="49213"/>
            <a:chOff x="2083888" y="6550671"/>
            <a:chExt cx="7060112" cy="48665"/>
          </a:xfrm>
        </p:grpSpPr>
        <p:sp>
          <p:nvSpPr>
            <p:cNvPr id="372" name="Google Shape;372;p8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73" name="Google Shape;373;p8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74" name="Google Shape;374;p8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75" name="Google Shape;375;p83"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76" name="Google Shape;376;p83"/>
          <p:cNvGrpSpPr/>
          <p:nvPr/>
        </p:nvGrpSpPr>
        <p:grpSpPr>
          <a:xfrm>
            <a:off x="2844800" y="6553200"/>
            <a:ext cx="9347200" cy="46038"/>
            <a:chOff x="1905000" y="6553200"/>
            <a:chExt cx="7010400" cy="45719"/>
          </a:xfrm>
        </p:grpSpPr>
        <p:sp>
          <p:nvSpPr>
            <p:cNvPr id="377" name="Google Shape;377;p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78" name="Google Shape;378;p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79" name="Google Shape;379;p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80" name="Google Shape;380;p83"/>
          <p:cNvGrpSpPr/>
          <p:nvPr/>
        </p:nvGrpSpPr>
        <p:grpSpPr>
          <a:xfrm>
            <a:off x="0" y="1295400"/>
            <a:ext cx="9347200" cy="46038"/>
            <a:chOff x="1905000" y="6553200"/>
            <a:chExt cx="7010400" cy="45719"/>
          </a:xfrm>
        </p:grpSpPr>
        <p:sp>
          <p:nvSpPr>
            <p:cNvPr id="381" name="Google Shape;381;p8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82" name="Google Shape;382;p8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83" name="Google Shape;383;p8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384" name="Google Shape;384;p83"/>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5" name="Google Shape;385;p83"/>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06201597"/>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8_Title and Content">
  <p:cSld name="28_Title and Content">
    <p:spTree>
      <p:nvGrpSpPr>
        <p:cNvPr id="1" name="Shape 386"/>
        <p:cNvGrpSpPr/>
        <p:nvPr/>
      </p:nvGrpSpPr>
      <p:grpSpPr>
        <a:xfrm>
          <a:off x="0" y="0"/>
          <a:ext cx="0" cy="0"/>
          <a:chOff x="0" y="0"/>
          <a:chExt cx="0" cy="0"/>
        </a:xfrm>
      </p:grpSpPr>
      <p:sp>
        <p:nvSpPr>
          <p:cNvPr id="387" name="Google Shape;387;p84"/>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388" name="Google Shape;388;p84"/>
          <p:cNvGrpSpPr/>
          <p:nvPr/>
        </p:nvGrpSpPr>
        <p:grpSpPr>
          <a:xfrm>
            <a:off x="2779184" y="6550028"/>
            <a:ext cx="9412816" cy="49213"/>
            <a:chOff x="2083888" y="6550671"/>
            <a:chExt cx="7060112" cy="48665"/>
          </a:xfrm>
        </p:grpSpPr>
        <p:sp>
          <p:nvSpPr>
            <p:cNvPr id="389" name="Google Shape;389;p8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90" name="Google Shape;390;p8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91" name="Google Shape;391;p8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392" name="Google Shape;392;p84"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393" name="Google Shape;393;p84"/>
          <p:cNvGrpSpPr/>
          <p:nvPr/>
        </p:nvGrpSpPr>
        <p:grpSpPr>
          <a:xfrm>
            <a:off x="2844800" y="6553200"/>
            <a:ext cx="9347200" cy="46038"/>
            <a:chOff x="1905000" y="6553200"/>
            <a:chExt cx="7010400" cy="45719"/>
          </a:xfrm>
        </p:grpSpPr>
        <p:sp>
          <p:nvSpPr>
            <p:cNvPr id="394" name="Google Shape;394;p8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95" name="Google Shape;395;p8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96" name="Google Shape;396;p8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397" name="Google Shape;397;p84"/>
          <p:cNvGrpSpPr/>
          <p:nvPr/>
        </p:nvGrpSpPr>
        <p:grpSpPr>
          <a:xfrm>
            <a:off x="0" y="1295400"/>
            <a:ext cx="9347200" cy="46038"/>
            <a:chOff x="1905000" y="6553200"/>
            <a:chExt cx="7010400" cy="45719"/>
          </a:xfrm>
        </p:grpSpPr>
        <p:sp>
          <p:nvSpPr>
            <p:cNvPr id="398" name="Google Shape;398;p8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399" name="Google Shape;399;p8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00" name="Google Shape;400;p8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401" name="Google Shape;401;p84"/>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2" name="Google Shape;402;p84"/>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8731157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9_Title and Content">
  <p:cSld name="29_Title and Content">
    <p:spTree>
      <p:nvGrpSpPr>
        <p:cNvPr id="1" name="Shape 403"/>
        <p:cNvGrpSpPr/>
        <p:nvPr/>
      </p:nvGrpSpPr>
      <p:grpSpPr>
        <a:xfrm>
          <a:off x="0" y="0"/>
          <a:ext cx="0" cy="0"/>
          <a:chOff x="0" y="0"/>
          <a:chExt cx="0" cy="0"/>
        </a:xfrm>
      </p:grpSpPr>
      <p:sp>
        <p:nvSpPr>
          <p:cNvPr id="404" name="Google Shape;404;p85"/>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405" name="Google Shape;405;p85"/>
          <p:cNvGrpSpPr/>
          <p:nvPr/>
        </p:nvGrpSpPr>
        <p:grpSpPr>
          <a:xfrm>
            <a:off x="2779184" y="6550028"/>
            <a:ext cx="9412816" cy="49213"/>
            <a:chOff x="2083888" y="6550671"/>
            <a:chExt cx="7060112" cy="48665"/>
          </a:xfrm>
        </p:grpSpPr>
        <p:sp>
          <p:nvSpPr>
            <p:cNvPr id="406" name="Google Shape;406;p8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07" name="Google Shape;407;p8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08" name="Google Shape;408;p8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409" name="Google Shape;409;p85"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410" name="Google Shape;410;p85"/>
          <p:cNvGrpSpPr/>
          <p:nvPr/>
        </p:nvGrpSpPr>
        <p:grpSpPr>
          <a:xfrm>
            <a:off x="2844800" y="6553200"/>
            <a:ext cx="9347200" cy="46038"/>
            <a:chOff x="1905000" y="6553200"/>
            <a:chExt cx="7010400" cy="45719"/>
          </a:xfrm>
        </p:grpSpPr>
        <p:sp>
          <p:nvSpPr>
            <p:cNvPr id="411" name="Google Shape;411;p8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12" name="Google Shape;412;p8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13" name="Google Shape;413;p8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414" name="Google Shape;414;p85"/>
          <p:cNvGrpSpPr/>
          <p:nvPr/>
        </p:nvGrpSpPr>
        <p:grpSpPr>
          <a:xfrm>
            <a:off x="0" y="1295400"/>
            <a:ext cx="9347200" cy="46038"/>
            <a:chOff x="1905000" y="6553200"/>
            <a:chExt cx="7010400" cy="45719"/>
          </a:xfrm>
        </p:grpSpPr>
        <p:sp>
          <p:nvSpPr>
            <p:cNvPr id="415" name="Google Shape;415;p8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16" name="Google Shape;416;p8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17" name="Google Shape;417;p8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418" name="Google Shape;418;p85"/>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19" name="Google Shape;419;p85"/>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02912073"/>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0_Title and Content">
  <p:cSld name="30_Title and Content">
    <p:spTree>
      <p:nvGrpSpPr>
        <p:cNvPr id="1" name="Shape 420"/>
        <p:cNvGrpSpPr/>
        <p:nvPr/>
      </p:nvGrpSpPr>
      <p:grpSpPr>
        <a:xfrm>
          <a:off x="0" y="0"/>
          <a:ext cx="0" cy="0"/>
          <a:chOff x="0" y="0"/>
          <a:chExt cx="0" cy="0"/>
        </a:xfrm>
      </p:grpSpPr>
      <p:sp>
        <p:nvSpPr>
          <p:cNvPr id="421" name="Google Shape;421;p86"/>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422" name="Google Shape;422;p86"/>
          <p:cNvGrpSpPr/>
          <p:nvPr/>
        </p:nvGrpSpPr>
        <p:grpSpPr>
          <a:xfrm>
            <a:off x="2779184" y="6550028"/>
            <a:ext cx="9412816" cy="49213"/>
            <a:chOff x="2083888" y="6550671"/>
            <a:chExt cx="7060112" cy="48665"/>
          </a:xfrm>
        </p:grpSpPr>
        <p:sp>
          <p:nvSpPr>
            <p:cNvPr id="423" name="Google Shape;423;p8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24" name="Google Shape;424;p8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25" name="Google Shape;425;p8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426" name="Google Shape;426;p86"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427" name="Google Shape;427;p86"/>
          <p:cNvGrpSpPr/>
          <p:nvPr/>
        </p:nvGrpSpPr>
        <p:grpSpPr>
          <a:xfrm>
            <a:off x="2844800" y="6553200"/>
            <a:ext cx="9347200" cy="46038"/>
            <a:chOff x="1905000" y="6553200"/>
            <a:chExt cx="7010400" cy="45719"/>
          </a:xfrm>
        </p:grpSpPr>
        <p:sp>
          <p:nvSpPr>
            <p:cNvPr id="428" name="Google Shape;428;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29" name="Google Shape;429;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30" name="Google Shape;430;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431" name="Google Shape;431;p86"/>
          <p:cNvGrpSpPr/>
          <p:nvPr/>
        </p:nvGrpSpPr>
        <p:grpSpPr>
          <a:xfrm>
            <a:off x="0" y="1295400"/>
            <a:ext cx="9347200" cy="46038"/>
            <a:chOff x="1905000" y="6553200"/>
            <a:chExt cx="7010400" cy="45719"/>
          </a:xfrm>
        </p:grpSpPr>
        <p:sp>
          <p:nvSpPr>
            <p:cNvPr id="432" name="Google Shape;432;p8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33" name="Google Shape;433;p8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34" name="Google Shape;434;p8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435" name="Google Shape;435;p86"/>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6" name="Google Shape;436;p8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23042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77895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1_Title and Content">
  <p:cSld name="31_Title and Content">
    <p:spTree>
      <p:nvGrpSpPr>
        <p:cNvPr id="1" name="Shape 437"/>
        <p:cNvGrpSpPr/>
        <p:nvPr/>
      </p:nvGrpSpPr>
      <p:grpSpPr>
        <a:xfrm>
          <a:off x="0" y="0"/>
          <a:ext cx="0" cy="0"/>
          <a:chOff x="0" y="0"/>
          <a:chExt cx="0" cy="0"/>
        </a:xfrm>
      </p:grpSpPr>
      <p:sp>
        <p:nvSpPr>
          <p:cNvPr id="438" name="Google Shape;438;p87"/>
          <p:cNvSpPr txBox="1"/>
          <p:nvPr/>
        </p:nvSpPr>
        <p:spPr>
          <a:xfrm>
            <a:off x="4368800" y="6596065"/>
            <a:ext cx="7823200" cy="196177"/>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825" b="1">
                <a:solidFill>
                  <a:srgbClr val="101141"/>
                </a:solidFill>
                <a:latin typeface="Arial"/>
                <a:ea typeface="Arial"/>
                <a:cs typeface="Arial"/>
                <a:sym typeface="Arial"/>
              </a:rPr>
              <a:t>BITS </a:t>
            </a:r>
            <a:r>
              <a:rPr lang="en-US" sz="825">
                <a:solidFill>
                  <a:srgbClr val="101141"/>
                </a:solidFill>
                <a:latin typeface="Arial"/>
                <a:ea typeface="Arial"/>
                <a:cs typeface="Arial"/>
                <a:sym typeface="Arial"/>
              </a:rPr>
              <a:t>Pilani, Pilani Campus</a:t>
            </a:r>
            <a:endParaRPr sz="1200"/>
          </a:p>
        </p:txBody>
      </p:sp>
      <p:grpSp>
        <p:nvGrpSpPr>
          <p:cNvPr id="439" name="Google Shape;439;p87"/>
          <p:cNvGrpSpPr/>
          <p:nvPr/>
        </p:nvGrpSpPr>
        <p:grpSpPr>
          <a:xfrm>
            <a:off x="2779184" y="6550028"/>
            <a:ext cx="9412816" cy="49213"/>
            <a:chOff x="2083888" y="6550671"/>
            <a:chExt cx="7060112" cy="48665"/>
          </a:xfrm>
        </p:grpSpPr>
        <p:sp>
          <p:nvSpPr>
            <p:cNvPr id="440" name="Google Shape;440;p8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1" name="Google Shape;441;p8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2" name="Google Shape;442;p8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pic>
        <p:nvPicPr>
          <p:cNvPr id="443" name="Google Shape;443;p87" descr="Picture 7.png"/>
          <p:cNvPicPr preferRelativeResize="0"/>
          <p:nvPr/>
        </p:nvPicPr>
        <p:blipFill rotWithShape="1">
          <a:blip r:embed="rId2">
            <a:alphaModFix/>
          </a:blip>
          <a:srcRect l="1923" b="5335"/>
          <a:stretch/>
        </p:blipFill>
        <p:spPr>
          <a:xfrm>
            <a:off x="8839202" y="0"/>
            <a:ext cx="2925233" cy="692150"/>
          </a:xfrm>
          <a:prstGeom prst="rect">
            <a:avLst/>
          </a:prstGeom>
          <a:noFill/>
          <a:ln>
            <a:noFill/>
          </a:ln>
        </p:spPr>
      </p:pic>
      <p:grpSp>
        <p:nvGrpSpPr>
          <p:cNvPr id="444" name="Google Shape;444;p87"/>
          <p:cNvGrpSpPr/>
          <p:nvPr/>
        </p:nvGrpSpPr>
        <p:grpSpPr>
          <a:xfrm>
            <a:off x="2844800" y="6553200"/>
            <a:ext cx="9347200" cy="46038"/>
            <a:chOff x="1905000" y="6553200"/>
            <a:chExt cx="7010400" cy="45719"/>
          </a:xfrm>
        </p:grpSpPr>
        <p:sp>
          <p:nvSpPr>
            <p:cNvPr id="445" name="Google Shape;445;p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6" name="Google Shape;446;p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47" name="Google Shape;447;p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grpSp>
        <p:nvGrpSpPr>
          <p:cNvPr id="448" name="Google Shape;448;p87"/>
          <p:cNvGrpSpPr/>
          <p:nvPr/>
        </p:nvGrpSpPr>
        <p:grpSpPr>
          <a:xfrm>
            <a:off x="0" y="1295400"/>
            <a:ext cx="9347200" cy="46038"/>
            <a:chOff x="1905000" y="6553200"/>
            <a:chExt cx="7010400" cy="45719"/>
          </a:xfrm>
        </p:grpSpPr>
        <p:sp>
          <p:nvSpPr>
            <p:cNvPr id="449" name="Google Shape;449;p8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0" name="Google Shape;450;p8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51" name="Google Shape;451;p8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grpSp>
      <p:sp>
        <p:nvSpPr>
          <p:cNvPr id="452" name="Google Shape;452;p87"/>
          <p:cNvSpPr txBox="1">
            <a:spLocks noGrp="1"/>
          </p:cNvSpPr>
          <p:nvPr>
            <p:ph type="body" idx="1"/>
          </p:nvPr>
        </p:nvSpPr>
        <p:spPr>
          <a:xfrm>
            <a:off x="406400" y="1493840"/>
            <a:ext cx="10972800" cy="4525963"/>
          </a:xfrm>
          <a:prstGeom prst="rect">
            <a:avLst/>
          </a:prstGeom>
          <a:noFill/>
          <a:ln>
            <a:noFill/>
          </a:ln>
        </p:spPr>
        <p:txBody>
          <a:bodyPr spcFirstLastPara="1" wrap="square" lIns="91425" tIns="45700" rIns="91425" bIns="45700" anchor="t" anchorCtr="0">
            <a:norm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3" name="Google Shape;453;p8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29779025"/>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p:cSld name="2_Section header">
    <p:spTree>
      <p:nvGrpSpPr>
        <p:cNvPr id="1" name="Shape 454"/>
        <p:cNvGrpSpPr/>
        <p:nvPr/>
      </p:nvGrpSpPr>
      <p:grpSpPr>
        <a:xfrm>
          <a:off x="0" y="0"/>
          <a:ext cx="0" cy="0"/>
          <a:chOff x="0" y="0"/>
          <a:chExt cx="0" cy="0"/>
        </a:xfrm>
      </p:grpSpPr>
      <p:sp>
        <p:nvSpPr>
          <p:cNvPr id="455" name="Google Shape;455;p88"/>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90000"/>
              </a:lnSpc>
              <a:spcBef>
                <a:spcPts val="0"/>
              </a:spcBef>
              <a:spcAft>
                <a:spcPts val="0"/>
              </a:spcAft>
              <a:buClr>
                <a:schemeClr val="dk1"/>
              </a:buClr>
              <a:buSzPts val="3600"/>
              <a:buFont typeface="Calibri"/>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6" name="Google Shape;456;p8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buClr>
                <a:schemeClr val="dk1"/>
              </a:buClr>
              <a:buSzPts val="1800"/>
              <a:buFont typeface="Calibri"/>
              <a:buNone/>
              <a:defRPr sz="1350">
                <a:solidFill>
                  <a:schemeClr val="dk1"/>
                </a:solidFill>
                <a:latin typeface="Calibri"/>
                <a:ea typeface="Calibri"/>
                <a:cs typeface="Calibri"/>
                <a:sym typeface="Calibri"/>
              </a:defRPr>
            </a:lvl1pPr>
            <a:lvl2pPr marL="0" marR="0" lvl="1" indent="0" algn="r" rtl="0">
              <a:buClr>
                <a:schemeClr val="dk1"/>
              </a:buClr>
              <a:buSzPts val="1800"/>
              <a:buFont typeface="Calibri"/>
              <a:buNone/>
              <a:defRPr sz="1350">
                <a:solidFill>
                  <a:schemeClr val="dk1"/>
                </a:solidFill>
                <a:latin typeface="Calibri"/>
                <a:ea typeface="Calibri"/>
                <a:cs typeface="Calibri"/>
                <a:sym typeface="Calibri"/>
              </a:defRPr>
            </a:lvl2pPr>
            <a:lvl3pPr marL="0" marR="0" lvl="2" indent="0" algn="r" rtl="0">
              <a:buClr>
                <a:schemeClr val="dk1"/>
              </a:buClr>
              <a:buSzPts val="1800"/>
              <a:buFont typeface="Calibri"/>
              <a:buNone/>
              <a:defRPr sz="1350">
                <a:solidFill>
                  <a:schemeClr val="dk1"/>
                </a:solidFill>
                <a:latin typeface="Calibri"/>
                <a:ea typeface="Calibri"/>
                <a:cs typeface="Calibri"/>
                <a:sym typeface="Calibri"/>
              </a:defRPr>
            </a:lvl3pPr>
            <a:lvl4pPr marL="0" marR="0" lvl="3" indent="0" algn="r" rtl="0">
              <a:buClr>
                <a:schemeClr val="dk1"/>
              </a:buClr>
              <a:buSzPts val="1800"/>
              <a:buFont typeface="Calibri"/>
              <a:buNone/>
              <a:defRPr sz="1350">
                <a:solidFill>
                  <a:schemeClr val="dk1"/>
                </a:solidFill>
                <a:latin typeface="Calibri"/>
                <a:ea typeface="Calibri"/>
                <a:cs typeface="Calibri"/>
                <a:sym typeface="Calibri"/>
              </a:defRPr>
            </a:lvl4pPr>
            <a:lvl5pPr marL="0" marR="0" lvl="4" indent="0" algn="r" rtl="0">
              <a:buClr>
                <a:schemeClr val="dk1"/>
              </a:buClr>
              <a:buSzPts val="1800"/>
              <a:buFont typeface="Calibri"/>
              <a:buNone/>
              <a:defRPr sz="1350">
                <a:solidFill>
                  <a:schemeClr val="dk1"/>
                </a:solidFill>
                <a:latin typeface="Calibri"/>
                <a:ea typeface="Calibri"/>
                <a:cs typeface="Calibri"/>
                <a:sym typeface="Calibri"/>
              </a:defRPr>
            </a:lvl5pPr>
            <a:lvl6pPr marL="0" marR="0" lvl="5" indent="0" algn="r" rtl="0">
              <a:buClr>
                <a:schemeClr val="dk1"/>
              </a:buClr>
              <a:buSzPts val="1800"/>
              <a:buFont typeface="Calibri"/>
              <a:buNone/>
              <a:defRPr sz="1350">
                <a:solidFill>
                  <a:schemeClr val="dk1"/>
                </a:solidFill>
                <a:latin typeface="Calibri"/>
                <a:ea typeface="Calibri"/>
                <a:cs typeface="Calibri"/>
                <a:sym typeface="Calibri"/>
              </a:defRPr>
            </a:lvl6pPr>
            <a:lvl7pPr marL="0" marR="0" lvl="6" indent="0" algn="r" rtl="0">
              <a:buClr>
                <a:schemeClr val="dk1"/>
              </a:buClr>
              <a:buSzPts val="1800"/>
              <a:buFont typeface="Calibri"/>
              <a:buNone/>
              <a:defRPr sz="1350">
                <a:solidFill>
                  <a:schemeClr val="dk1"/>
                </a:solidFill>
                <a:latin typeface="Calibri"/>
                <a:ea typeface="Calibri"/>
                <a:cs typeface="Calibri"/>
                <a:sym typeface="Calibri"/>
              </a:defRPr>
            </a:lvl7pPr>
            <a:lvl8pPr marL="0" marR="0" lvl="7" indent="0" algn="r" rtl="0">
              <a:buClr>
                <a:schemeClr val="dk1"/>
              </a:buClr>
              <a:buSzPts val="1800"/>
              <a:buFont typeface="Calibri"/>
              <a:buNone/>
              <a:defRPr sz="1350">
                <a:solidFill>
                  <a:schemeClr val="dk1"/>
                </a:solidFill>
                <a:latin typeface="Calibri"/>
                <a:ea typeface="Calibri"/>
                <a:cs typeface="Calibri"/>
                <a:sym typeface="Calibri"/>
              </a:defRPr>
            </a:lvl8pPr>
            <a:lvl9pPr marL="0" marR="0" lvl="8" indent="0" algn="r" rtl="0">
              <a:buClr>
                <a:schemeClr val="dk1"/>
              </a:buClr>
              <a:buSzPts val="1800"/>
              <a:buFont typeface="Calibri"/>
              <a:buNone/>
              <a:defRPr sz="1350">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41357162"/>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5208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47763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3.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40" r:id="rId2"/>
    <p:sldLayoutId id="2147483743" r:id="rId3"/>
    <p:sldLayoutId id="2147483747" r:id="rId4"/>
    <p:sldLayoutId id="2147483754" r:id="rId5"/>
    <p:sldLayoutId id="2147483763" r:id="rId6"/>
    <p:sldLayoutId id="2147483790"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smtClean="0">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3415537883"/>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1" i="0" u="none" strike="noStrike" cap="none">
                <a:solidFill>
                  <a:schemeClr val="dk1"/>
                </a:solidFill>
                <a:latin typeface="Arial"/>
                <a:ea typeface="Arial"/>
                <a:cs typeface="Arial"/>
                <a:sym typeface="Arial"/>
              </a:defRPr>
            </a:lvl9pPr>
          </a:lstStyle>
          <a:p>
            <a:endParaRPr/>
          </a:p>
        </p:txBody>
      </p:sp>
      <p:sp>
        <p:nvSpPr>
          <p:cNvPr id="11" name="Google Shape;11;p8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lang="en-IN" kern="0"/>
          </a:p>
        </p:txBody>
      </p:sp>
      <p:sp>
        <p:nvSpPr>
          <p:cNvPr id="13" name="Google Shape;13;p8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Tahoma"/>
                <a:ea typeface="Tahoma"/>
                <a:cs typeface="Tahoma"/>
                <a:sym typeface="Tahoma"/>
              </a:defRPr>
            </a:lvl9pPr>
          </a:lstStyle>
          <a:p>
            <a:endParaRPr lang="en-IN" kern="0"/>
          </a:p>
        </p:txBody>
      </p:sp>
      <p:sp>
        <p:nvSpPr>
          <p:cNvPr id="14" name="Google Shape;14;p8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US" kern="0" smtClean="0"/>
              <a:pPr/>
              <a:t>‹#›</a:t>
            </a:fld>
            <a:endParaRPr lang="en-US" kern="0"/>
          </a:p>
        </p:txBody>
      </p:sp>
    </p:spTree>
    <p:extLst>
      <p:ext uri="{BB962C8B-B14F-4D97-AF65-F5344CB8AC3E}">
        <p14:creationId xmlns:p14="http://schemas.microsoft.com/office/powerpoint/2010/main" val="1372952774"/>
      </p:ext>
    </p:extLst>
  </p:cSld>
  <p:clrMap bg1="lt1" tx1="dk1" bg2="dk2" tx2="lt2" accent1="accent1" accent2="accent2" accent3="accent3" accent4="accent4" accent5="accent5" accent6="accent6" hlink="hlink" folHlink="folHlink"/>
  <p:sldLayoutIdLst>
    <p:sldLayoutId id="2147483840" r:id="rId1"/>
    <p:sldLayoutId id="2147483842" r:id="rId2"/>
    <p:sldLayoutId id="2147483843" r:id="rId3"/>
    <p:sldLayoutId id="2147483844" r:id="rId4"/>
    <p:sldLayoutId id="2147483845" r:id="rId5"/>
    <p:sldLayoutId id="2147483846" r:id="rId6"/>
    <p:sldLayoutId id="2147483848" r:id="rId7"/>
    <p:sldLayoutId id="2147483849" r:id="rId8"/>
    <p:sldLayoutId id="2147483850" r:id="rId9"/>
    <p:sldLayoutId id="2147483851" r:id="rId10"/>
    <p:sldLayoutId id="2147483852" r:id="rId11"/>
    <p:sldLayoutId id="2147483853" r:id="rId12"/>
    <p:sldLayoutId id="2147483854" r:id="rId13"/>
    <p:sldLayoutId id="21474839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74A149CE-A26C-4113-98AE-9143637F4EE9}" type="datetime1">
              <a:rPr lang="en-US" smtClean="0"/>
              <a:t>10/12/2025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extLst>
      <p:ext uri="{BB962C8B-B14F-4D97-AF65-F5344CB8AC3E}">
        <p14:creationId xmlns:p14="http://schemas.microsoft.com/office/powerpoint/2010/main" val="281613147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06922537"/>
      </p:ext>
    </p:extLst>
  </p:cSld>
  <p:clrMap bg1="lt1" tx1="dk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5"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3.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3.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8" Type="http://schemas.openxmlformats.org/officeDocument/2006/relationships/hyperlink" Target="https://medium.com/deep-math-machine-learning-ai/chapter-3-support-vector-machine-with-math-47d6193c82be" TargetMode="External"/><Relationship Id="rId3" Type="http://schemas.openxmlformats.org/officeDocument/2006/relationships/hyperlink" Target="https://www.coursera.org/learn/machine-learning/home/week/7" TargetMode="External"/><Relationship Id="rId7" Type="http://schemas.openxmlformats.org/officeDocument/2006/relationships/hyperlink" Target="https://www.sciencedirect.com/science/article/abs/pii/S0893608006002796" TargetMode="External"/><Relationship Id="rId2" Type="http://schemas.openxmlformats.org/officeDocument/2006/relationships/hyperlink" Target="http://www.cs.utexas.edu/users/mooney/cs391L/" TargetMode="External"/><Relationship Id="rId1" Type="http://schemas.openxmlformats.org/officeDocument/2006/relationships/slideLayout" Target="../slideLayouts/slideLayout53.xml"/><Relationship Id="rId6" Type="http://schemas.openxmlformats.org/officeDocument/2006/relationships/hyperlink" Target="https://stats.stackexchange.com/questions/30042/neural-networks-vs-support-vector-machines-are-the-second-definitely-superior" TargetMode="External"/><Relationship Id="rId5" Type="http://schemas.openxmlformats.org/officeDocument/2006/relationships/hyperlink" Target="https://www.youtube.com/watch?time_continue=1&amp;v=_PwhiWxHK8o" TargetMode="External"/><Relationship Id="rId4" Type="http://schemas.openxmlformats.org/officeDocument/2006/relationships/hyperlink" Target="https://data-flair.training/blogs/svm-kernel-functions/" TargetMode="External"/><Relationship Id="rId9" Type="http://schemas.openxmlformats.org/officeDocument/2006/relationships/hyperlink" Target="https://www.youtube.com/watch?v=Qc5IyLW_h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4800601" y="2770188"/>
            <a:ext cx="7238999" cy="1344612"/>
          </a:xfrm>
        </p:spPr>
        <p:txBody>
          <a:bodyPr spcFirstLastPara="1" vert="horz" lIns="68569" tIns="34275" rIns="68569" bIns="34275" rtlCol="0" anchor="ctr">
            <a:normAutofit/>
          </a:bodyPr>
          <a:lstStyle/>
          <a:p>
            <a:pPr algn="ctr">
              <a:lnSpc>
                <a:spcPct val="100000"/>
              </a:lnSpc>
            </a:pPr>
            <a:r>
              <a:rPr lang="en-US" altLang="x-none" sz="4000" dirty="0">
                <a:solidFill>
                  <a:srgbClr val="FFFFFF"/>
                </a:solidFill>
              </a:rPr>
              <a:t>MACHINE LEARNING</a:t>
            </a:r>
            <a:br>
              <a:rPr lang="en-US" altLang="x-none" sz="4000" dirty="0">
                <a:solidFill>
                  <a:srgbClr val="FFFFFF"/>
                </a:solidFill>
              </a:rPr>
            </a:br>
            <a:r>
              <a:rPr lang="en-US" altLang="x-none" sz="3200" dirty="0">
                <a:solidFill>
                  <a:srgbClr val="FFFFFF"/>
                </a:solidFill>
              </a:rPr>
              <a:t>(AIML ZG565)</a:t>
            </a:r>
            <a:endParaRPr lang="x-none" altLang="x-none" sz="3200" dirty="0">
              <a:solidFill>
                <a:srgbClr val="FF0000"/>
              </a:solidFill>
              <a:latin typeface="+mn-lt"/>
            </a:endParaRPr>
          </a:p>
        </p:txBody>
      </p:sp>
    </p:spTree>
    <p:extLst>
      <p:ext uri="{BB962C8B-B14F-4D97-AF65-F5344CB8AC3E}">
        <p14:creationId xmlns:p14="http://schemas.microsoft.com/office/powerpoint/2010/main" val="138552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74" name="Text Box 10"/>
          <p:cNvSpPr txBox="1">
            <a:spLocks noChangeArrowheads="1"/>
          </p:cNvSpPr>
          <p:nvPr/>
        </p:nvSpPr>
        <p:spPr bwMode="auto">
          <a:xfrm>
            <a:off x="1727183" y="2600668"/>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p:txBody>
      </p:sp>
      <p:sp>
        <p:nvSpPr>
          <p:cNvPr id="241675" name="Oval 11"/>
          <p:cNvSpPr>
            <a:spLocks noChangeAspect="1" noChangeArrowheads="1"/>
          </p:cNvSpPr>
          <p:nvPr/>
        </p:nvSpPr>
        <p:spPr bwMode="auto">
          <a:xfrm rot="4777107">
            <a:off x="1834392" y="2827291"/>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76" name="Oval 12"/>
          <p:cNvSpPr>
            <a:spLocks noChangeAspect="1" noChangeArrowheads="1"/>
          </p:cNvSpPr>
          <p:nvPr/>
        </p:nvSpPr>
        <p:spPr bwMode="auto">
          <a:xfrm rot="5895381">
            <a:off x="1838361" y="3261096"/>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77" name="Line 13"/>
          <p:cNvSpPr>
            <a:spLocks noChangeShapeType="1"/>
          </p:cNvSpPr>
          <p:nvPr/>
        </p:nvSpPr>
        <p:spPr bwMode="auto">
          <a:xfrm>
            <a:off x="3962400" y="208757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1678" name="Line 14"/>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1679" name="Oval 15"/>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0" name="Oval 16"/>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1" name="Oval 17"/>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2" name="Oval 18"/>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3" name="Oval 19"/>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4" name="Oval 20"/>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5" name="Oval 21"/>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6" name="Oval 22"/>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7" name="Oval 23"/>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8" name="Oval 24"/>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89" name="Oval 25"/>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0" name="Oval 26"/>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1" name="Oval 27"/>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2" name="Oval 28"/>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3" name="Oval 29"/>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4" name="Oval 30"/>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5" name="Oval 31"/>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6" name="Oval 32"/>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7" name="Oval 33"/>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8" name="Oval 34"/>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699" name="Oval 35"/>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0" name="Oval 36"/>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1" name="Oval 37"/>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2" name="Oval 38"/>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3" name="Oval 39"/>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4" name="Oval 40"/>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5" name="Oval 41"/>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6" name="Oval 42"/>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7" name="Oval 43"/>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8" name="Oval 44"/>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09" name="Oval 45"/>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10" name="Oval 46"/>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11" name="Oval 47"/>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12" name="Oval 48"/>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1713" name="Text Box 49"/>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41715" name="Text Box 51"/>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41716" name="Text Box 52"/>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
        <p:nvSpPr>
          <p:cNvPr id="241717" name="Line 53"/>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1721" name="Line 57"/>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1722" name="Oval 58"/>
          <p:cNvSpPr>
            <a:spLocks noChangeArrowheads="1"/>
          </p:cNvSpPr>
          <p:nvPr/>
        </p:nvSpPr>
        <p:spPr bwMode="auto">
          <a:xfrm>
            <a:off x="5781354" y="5842281"/>
            <a:ext cx="1676400" cy="685800"/>
          </a:xfrm>
          <a:prstGeom prst="ellipse">
            <a:avLst/>
          </a:prstGeom>
          <a:solidFill>
            <a:srgbClr val="CC99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altLang="zh-CN" sz="1400" b="1" dirty="0">
                <a:solidFill>
                  <a:srgbClr val="000000"/>
                </a:solidFill>
                <a:latin typeface="Tahoma" charset="0"/>
                <a:ea typeface="宋体" panose="02010600030101010101" pitchFamily="2" charset="-122"/>
              </a:rPr>
              <a:t>Misclassified</a:t>
            </a:r>
          </a:p>
          <a:p>
            <a:pPr fontAlgn="base">
              <a:spcBef>
                <a:spcPct val="0"/>
              </a:spcBef>
              <a:spcAft>
                <a:spcPct val="0"/>
              </a:spcAft>
            </a:pPr>
            <a:r>
              <a:rPr lang="en-US" altLang="zh-CN" sz="1400" b="1" dirty="0">
                <a:solidFill>
                  <a:srgbClr val="000000"/>
                </a:solidFill>
                <a:latin typeface="Tahoma" charset="0"/>
                <a:ea typeface="宋体" panose="02010600030101010101" pitchFamily="2" charset="-122"/>
              </a:rPr>
              <a:t> to +1 class</a:t>
            </a:r>
          </a:p>
        </p:txBody>
      </p:sp>
      <p:cxnSp>
        <p:nvCxnSpPr>
          <p:cNvPr id="241725" name="AutoShape 61"/>
          <p:cNvCxnSpPr>
            <a:cxnSpLocks noChangeShapeType="1"/>
          </p:cNvCxnSpPr>
          <p:nvPr/>
        </p:nvCxnSpPr>
        <p:spPr bwMode="auto">
          <a:xfrm rot="10800000">
            <a:off x="5128557" y="4816614"/>
            <a:ext cx="685800" cy="13335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5"/>
          <p:cNvSpPr>
            <a:spLocks noChangeAspect="1" noChangeArrowheads="1"/>
          </p:cNvSpPr>
          <p:nvPr/>
        </p:nvSpPr>
        <p:spPr bwMode="auto">
          <a:xfrm rot="4777107">
            <a:off x="5095233" y="4746090"/>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 name="Title 1">
            <a:extLst>
              <a:ext uri="{FF2B5EF4-FFF2-40B4-BE49-F238E27FC236}">
                <a16:creationId xmlns:a16="http://schemas.microsoft.com/office/drawing/2014/main" id="{0A2BBFEA-5D45-4734-B8D1-E8C47C6CD9C4}"/>
              </a:ext>
            </a:extLst>
          </p:cNvPr>
          <p:cNvSpPr>
            <a:spLocks noGrp="1"/>
          </p:cNvSpPr>
          <p:nvPr>
            <p:ph type="title"/>
          </p:nvPr>
        </p:nvSpPr>
        <p:spPr>
          <a:xfrm>
            <a:off x="0" y="160569"/>
            <a:ext cx="9321800" cy="764364"/>
          </a:xfrm>
        </p:spPr>
        <p:txBody>
          <a:bodyPr>
            <a:normAutofit/>
          </a:bodyPr>
          <a:lstStyle/>
          <a:p>
            <a:r>
              <a:rPr lang="en-US" altLang="zh-CN" sz="3200" dirty="0">
                <a:solidFill>
                  <a:schemeClr val="bg1"/>
                </a:solidFill>
                <a:latin typeface="Calibri" panose="020F0502020204030204" pitchFamily="34" charset="0"/>
                <a:cs typeface="Calibri" panose="020F0502020204030204" pitchFamily="34" charset="0"/>
              </a:rPr>
              <a:t>Linear Classifiers</a:t>
            </a:r>
            <a:endParaRPr lang="en-IN" sz="3200" dirty="0"/>
          </a:p>
        </p:txBody>
      </p:sp>
    </p:spTree>
    <p:extLst>
      <p:ext uri="{BB962C8B-B14F-4D97-AF65-F5344CB8AC3E}">
        <p14:creationId xmlns:p14="http://schemas.microsoft.com/office/powerpoint/2010/main" val="1692614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17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7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1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721" grpId="0" animBg="1"/>
      <p:bldP spid="2417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703" name="Text Box 15"/>
          <p:cNvSpPr txBox="1">
            <a:spLocks noChangeArrowheads="1"/>
          </p:cNvSpPr>
          <p:nvPr/>
        </p:nvSpPr>
        <p:spPr bwMode="auto">
          <a:xfrm>
            <a:off x="2514600" y="20574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p:txBody>
      </p:sp>
      <p:sp>
        <p:nvSpPr>
          <p:cNvPr id="242704" name="Oval 16"/>
          <p:cNvSpPr>
            <a:spLocks noChangeAspect="1" noChangeArrowheads="1"/>
          </p:cNvSpPr>
          <p:nvPr/>
        </p:nvSpPr>
        <p:spPr bwMode="auto">
          <a:xfrm rot="4777107">
            <a:off x="2591594" y="22090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05" name="Oval 17"/>
          <p:cNvSpPr>
            <a:spLocks noChangeAspect="1" noChangeArrowheads="1"/>
          </p:cNvSpPr>
          <p:nvPr/>
        </p:nvSpPr>
        <p:spPr bwMode="auto">
          <a:xfrm rot="5895381">
            <a:off x="2592388" y="26654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06" name="Line 18"/>
          <p:cNvSpPr>
            <a:spLocks noChangeShapeType="1"/>
          </p:cNvSpPr>
          <p:nvPr/>
        </p:nvSpPr>
        <p:spPr bwMode="auto">
          <a:xfrm>
            <a:off x="4267200" y="23622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2707" name="Line 19"/>
          <p:cNvSpPr>
            <a:spLocks noChangeShapeType="1"/>
          </p:cNvSpPr>
          <p:nvPr/>
        </p:nvSpPr>
        <p:spPr bwMode="auto">
          <a:xfrm flipV="1">
            <a:off x="4114800" y="5715000"/>
            <a:ext cx="3657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2708" name="Oval 20"/>
          <p:cNvSpPr>
            <a:spLocks noChangeAspect="1" noChangeArrowheads="1"/>
          </p:cNvSpPr>
          <p:nvPr/>
        </p:nvSpPr>
        <p:spPr bwMode="auto">
          <a:xfrm>
            <a:off x="5394326" y="51847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09" name="Oval 21"/>
          <p:cNvSpPr>
            <a:spLocks noChangeAspect="1" noChangeArrowheads="1"/>
          </p:cNvSpPr>
          <p:nvPr/>
        </p:nvSpPr>
        <p:spPr bwMode="auto">
          <a:xfrm>
            <a:off x="4162426" y="40560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0" name="Oval 22"/>
          <p:cNvSpPr>
            <a:spLocks noChangeAspect="1" noChangeArrowheads="1"/>
          </p:cNvSpPr>
          <p:nvPr/>
        </p:nvSpPr>
        <p:spPr bwMode="auto">
          <a:xfrm>
            <a:off x="6016626" y="29670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1" name="Oval 23"/>
          <p:cNvSpPr>
            <a:spLocks noChangeAspect="1" noChangeArrowheads="1"/>
          </p:cNvSpPr>
          <p:nvPr/>
        </p:nvSpPr>
        <p:spPr bwMode="auto">
          <a:xfrm>
            <a:off x="6080126" y="37877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2" name="Oval 24"/>
          <p:cNvSpPr>
            <a:spLocks noChangeAspect="1" noChangeArrowheads="1"/>
          </p:cNvSpPr>
          <p:nvPr/>
        </p:nvSpPr>
        <p:spPr bwMode="auto">
          <a:xfrm>
            <a:off x="5086351" y="28162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3" name="Oval 25"/>
          <p:cNvSpPr>
            <a:spLocks noChangeAspect="1" noChangeArrowheads="1"/>
          </p:cNvSpPr>
          <p:nvPr/>
        </p:nvSpPr>
        <p:spPr bwMode="auto">
          <a:xfrm>
            <a:off x="5562601" y="38862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4" name="Oval 26"/>
          <p:cNvSpPr>
            <a:spLocks noChangeAspect="1" noChangeArrowheads="1"/>
          </p:cNvSpPr>
          <p:nvPr/>
        </p:nvSpPr>
        <p:spPr bwMode="auto">
          <a:xfrm>
            <a:off x="4724401" y="32766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5" name="Oval 27"/>
          <p:cNvSpPr>
            <a:spLocks noChangeAspect="1" noChangeArrowheads="1"/>
          </p:cNvSpPr>
          <p:nvPr/>
        </p:nvSpPr>
        <p:spPr bwMode="auto">
          <a:xfrm>
            <a:off x="6781801" y="42672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6" name="Oval 28"/>
          <p:cNvSpPr>
            <a:spLocks noChangeAspect="1" noChangeArrowheads="1"/>
          </p:cNvSpPr>
          <p:nvPr/>
        </p:nvSpPr>
        <p:spPr bwMode="auto">
          <a:xfrm rot="-1118274">
            <a:off x="5564189" y="45958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7" name="Oval 29"/>
          <p:cNvSpPr>
            <a:spLocks noChangeAspect="1" noChangeArrowheads="1"/>
          </p:cNvSpPr>
          <p:nvPr/>
        </p:nvSpPr>
        <p:spPr bwMode="auto">
          <a:xfrm rot="-1118274">
            <a:off x="7680326" y="33813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8" name="Oval 30"/>
          <p:cNvSpPr>
            <a:spLocks noChangeAspect="1" noChangeArrowheads="1"/>
          </p:cNvSpPr>
          <p:nvPr/>
        </p:nvSpPr>
        <p:spPr bwMode="auto">
          <a:xfrm rot="-1118274">
            <a:off x="6972301" y="46974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19" name="Oval 31"/>
          <p:cNvSpPr>
            <a:spLocks noChangeAspect="1" noChangeArrowheads="1"/>
          </p:cNvSpPr>
          <p:nvPr/>
        </p:nvSpPr>
        <p:spPr bwMode="auto">
          <a:xfrm rot="-1118274">
            <a:off x="4800601" y="28194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0" name="Oval 32"/>
          <p:cNvSpPr>
            <a:spLocks noChangeAspect="1" noChangeArrowheads="1"/>
          </p:cNvSpPr>
          <p:nvPr/>
        </p:nvSpPr>
        <p:spPr bwMode="auto">
          <a:xfrm rot="-1118274">
            <a:off x="6388101" y="3736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1" name="Oval 33"/>
          <p:cNvSpPr>
            <a:spLocks noChangeAspect="1" noChangeArrowheads="1"/>
          </p:cNvSpPr>
          <p:nvPr/>
        </p:nvSpPr>
        <p:spPr bwMode="auto">
          <a:xfrm rot="-1118274">
            <a:off x="7543801" y="46482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2" name="Oval 34"/>
          <p:cNvSpPr>
            <a:spLocks noChangeAspect="1" noChangeArrowheads="1"/>
          </p:cNvSpPr>
          <p:nvPr/>
        </p:nvSpPr>
        <p:spPr bwMode="auto">
          <a:xfrm rot="-1118274">
            <a:off x="4791076" y="37925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3" name="Oval 35"/>
          <p:cNvSpPr>
            <a:spLocks noChangeAspect="1" noChangeArrowheads="1"/>
          </p:cNvSpPr>
          <p:nvPr/>
        </p:nvSpPr>
        <p:spPr bwMode="auto">
          <a:xfrm rot="5895381">
            <a:off x="5543551" y="32099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4" name="Oval 36"/>
          <p:cNvSpPr>
            <a:spLocks noChangeAspect="1" noChangeArrowheads="1"/>
          </p:cNvSpPr>
          <p:nvPr/>
        </p:nvSpPr>
        <p:spPr bwMode="auto">
          <a:xfrm rot="5895381">
            <a:off x="5812632" y="53951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5" name="Oval 37"/>
          <p:cNvSpPr>
            <a:spLocks noChangeAspect="1" noChangeArrowheads="1"/>
          </p:cNvSpPr>
          <p:nvPr/>
        </p:nvSpPr>
        <p:spPr bwMode="auto">
          <a:xfrm rot="5895381">
            <a:off x="4791076" y="4251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6" name="Oval 38"/>
          <p:cNvSpPr>
            <a:spLocks noChangeAspect="1" noChangeArrowheads="1"/>
          </p:cNvSpPr>
          <p:nvPr/>
        </p:nvSpPr>
        <p:spPr bwMode="auto">
          <a:xfrm rot="5895381">
            <a:off x="6019801" y="25463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7" name="Oval 39"/>
          <p:cNvSpPr>
            <a:spLocks noChangeAspect="1" noChangeArrowheads="1"/>
          </p:cNvSpPr>
          <p:nvPr/>
        </p:nvSpPr>
        <p:spPr bwMode="auto">
          <a:xfrm rot="5895381">
            <a:off x="6981033" y="42965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8" name="Oval 40"/>
          <p:cNvSpPr>
            <a:spLocks noChangeAspect="1" noChangeArrowheads="1"/>
          </p:cNvSpPr>
          <p:nvPr/>
        </p:nvSpPr>
        <p:spPr bwMode="auto">
          <a:xfrm rot="5895381">
            <a:off x="6046789" y="42322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29" name="Oval 41"/>
          <p:cNvSpPr>
            <a:spLocks noChangeAspect="1" noChangeArrowheads="1"/>
          </p:cNvSpPr>
          <p:nvPr/>
        </p:nvSpPr>
        <p:spPr bwMode="auto">
          <a:xfrm rot="5895381">
            <a:off x="7296151" y="35179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0" name="Oval 42"/>
          <p:cNvSpPr>
            <a:spLocks noChangeAspect="1" noChangeArrowheads="1"/>
          </p:cNvSpPr>
          <p:nvPr/>
        </p:nvSpPr>
        <p:spPr bwMode="auto">
          <a:xfrm rot="5895381">
            <a:off x="4764089" y="24987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1" name="Oval 43"/>
          <p:cNvSpPr>
            <a:spLocks noChangeAspect="1" noChangeArrowheads="1"/>
          </p:cNvSpPr>
          <p:nvPr/>
        </p:nvSpPr>
        <p:spPr bwMode="auto">
          <a:xfrm rot="5895381">
            <a:off x="6937376" y="34258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2" name="Oval 44"/>
          <p:cNvSpPr>
            <a:spLocks noChangeAspect="1" noChangeArrowheads="1"/>
          </p:cNvSpPr>
          <p:nvPr/>
        </p:nvSpPr>
        <p:spPr bwMode="auto">
          <a:xfrm rot="5895381">
            <a:off x="6793708" y="48712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3" name="Oval 45"/>
          <p:cNvSpPr>
            <a:spLocks noChangeAspect="1" noChangeArrowheads="1"/>
          </p:cNvSpPr>
          <p:nvPr/>
        </p:nvSpPr>
        <p:spPr bwMode="auto">
          <a:xfrm rot="4777107">
            <a:off x="5174458" y="36869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4" name="Oval 46"/>
          <p:cNvSpPr>
            <a:spLocks noChangeAspect="1" noChangeArrowheads="1"/>
          </p:cNvSpPr>
          <p:nvPr/>
        </p:nvSpPr>
        <p:spPr bwMode="auto">
          <a:xfrm rot="4777107">
            <a:off x="6327776" y="54070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5" name="Oval 47"/>
          <p:cNvSpPr>
            <a:spLocks noChangeAspect="1" noChangeArrowheads="1"/>
          </p:cNvSpPr>
          <p:nvPr/>
        </p:nvSpPr>
        <p:spPr bwMode="auto">
          <a:xfrm rot="4777107">
            <a:off x="6022976" y="50260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6" name="Oval 48"/>
          <p:cNvSpPr>
            <a:spLocks noChangeAspect="1" noChangeArrowheads="1"/>
          </p:cNvSpPr>
          <p:nvPr/>
        </p:nvSpPr>
        <p:spPr bwMode="auto">
          <a:xfrm rot="4777107">
            <a:off x="4493419" y="38885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7" name="Oval 49"/>
          <p:cNvSpPr>
            <a:spLocks noChangeAspect="1" noChangeArrowheads="1"/>
          </p:cNvSpPr>
          <p:nvPr/>
        </p:nvSpPr>
        <p:spPr bwMode="auto">
          <a:xfrm rot="4777107">
            <a:off x="5389563" y="29289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8" name="Oval 50"/>
          <p:cNvSpPr>
            <a:spLocks noChangeAspect="1" noChangeArrowheads="1"/>
          </p:cNvSpPr>
          <p:nvPr/>
        </p:nvSpPr>
        <p:spPr bwMode="auto">
          <a:xfrm rot="4777107">
            <a:off x="6032501" y="45164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39" name="Oval 51"/>
          <p:cNvSpPr>
            <a:spLocks noChangeAspect="1" noChangeArrowheads="1"/>
          </p:cNvSpPr>
          <p:nvPr/>
        </p:nvSpPr>
        <p:spPr bwMode="auto">
          <a:xfrm rot="4777107">
            <a:off x="4180682" y="32345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40" name="Oval 52"/>
          <p:cNvSpPr>
            <a:spLocks noChangeAspect="1" noChangeArrowheads="1"/>
          </p:cNvSpPr>
          <p:nvPr/>
        </p:nvSpPr>
        <p:spPr bwMode="auto">
          <a:xfrm rot="4777107">
            <a:off x="5614195" y="52014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41" name="Oval 53"/>
          <p:cNvSpPr>
            <a:spLocks noChangeAspect="1" noChangeArrowheads="1"/>
          </p:cNvSpPr>
          <p:nvPr/>
        </p:nvSpPr>
        <p:spPr bwMode="auto">
          <a:xfrm rot="4777107">
            <a:off x="6980238" y="49085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42" name="Text Box 54"/>
          <p:cNvSpPr txBox="1">
            <a:spLocks noChangeArrowheads="1"/>
          </p:cNvSpPr>
          <p:nvPr/>
        </p:nvSpPr>
        <p:spPr bwMode="auto">
          <a:xfrm>
            <a:off x="7162800" y="18288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42743" name="Text Box 55"/>
          <p:cNvSpPr txBox="1">
            <a:spLocks noChangeArrowheads="1"/>
          </p:cNvSpPr>
          <p:nvPr/>
        </p:nvSpPr>
        <p:spPr bwMode="auto">
          <a:xfrm>
            <a:off x="7924800" y="33528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42744" name="Text Box 56"/>
          <p:cNvSpPr txBox="1">
            <a:spLocks noChangeArrowheads="1"/>
          </p:cNvSpPr>
          <p:nvPr/>
        </p:nvSpPr>
        <p:spPr bwMode="auto">
          <a:xfrm>
            <a:off x="8077199" y="2438400"/>
            <a:ext cx="361054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spcBef>
                <a:spcPct val="50000"/>
              </a:spcBef>
              <a:spcAft>
                <a:spcPct val="0"/>
              </a:spcAft>
              <a:buClr>
                <a:srgbClr val="000000"/>
              </a:buClr>
            </a:pPr>
            <a:r>
              <a:rPr lang="en-US" altLang="zh-CN" sz="2400" dirty="0">
                <a:solidFill>
                  <a:srgbClr val="000000"/>
                </a:solidFill>
                <a:latin typeface="Calibri" panose="020F0502020204030204" pitchFamily="34" charset="0"/>
                <a:ea typeface="宋体" panose="02010600030101010101" pitchFamily="2" charset="-122"/>
                <a:cs typeface="Calibri" panose="020F0502020204030204" pitchFamily="34" charset="0"/>
              </a:rPr>
              <a:t>Define the </a:t>
            </a:r>
            <a:r>
              <a:rPr lang="en-US" altLang="zh-CN" sz="2400" dirty="0">
                <a:solidFill>
                  <a:srgbClr val="0563C1"/>
                </a:solidFill>
                <a:latin typeface="Calibri" panose="020F0502020204030204" pitchFamily="34" charset="0"/>
                <a:ea typeface="宋体" panose="02010600030101010101" pitchFamily="2" charset="-122"/>
                <a:cs typeface="Calibri" panose="020F0502020204030204" pitchFamily="34" charset="0"/>
              </a:rPr>
              <a:t>margin</a:t>
            </a:r>
            <a:r>
              <a:rPr lang="en-US" altLang="zh-CN" sz="2400" dirty="0">
                <a:solidFill>
                  <a:srgbClr val="000000"/>
                </a:solidFill>
                <a:latin typeface="Calibri" panose="020F0502020204030204" pitchFamily="34" charset="0"/>
                <a:ea typeface="宋体" panose="02010600030101010101" pitchFamily="2" charset="-122"/>
                <a:cs typeface="Calibri" panose="020F0502020204030204" pitchFamily="34" charset="0"/>
              </a:rPr>
              <a:t> of a linear classifier as the width that the boundary could be increased by before hitting a datapoint.</a:t>
            </a:r>
          </a:p>
        </p:txBody>
      </p:sp>
      <p:grpSp>
        <p:nvGrpSpPr>
          <p:cNvPr id="242745" name="Group 57"/>
          <p:cNvGrpSpPr>
            <a:grpSpLocks/>
          </p:cNvGrpSpPr>
          <p:nvPr/>
        </p:nvGrpSpPr>
        <p:grpSpPr bwMode="auto">
          <a:xfrm rot="-4217956">
            <a:off x="2882107" y="4228307"/>
            <a:ext cx="5562600" cy="1587"/>
            <a:chOff x="960" y="3888"/>
            <a:chExt cx="3504" cy="0"/>
          </a:xfrm>
        </p:grpSpPr>
        <p:sp>
          <p:nvSpPr>
            <p:cNvPr id="242746" name="Line 58"/>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2747" name="Line 59"/>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grpSp>
      <p:sp>
        <p:nvSpPr>
          <p:cNvPr id="242757" name="Oval 69"/>
          <p:cNvSpPr>
            <a:spLocks noChangeAspect="1" noChangeArrowheads="1"/>
          </p:cNvSpPr>
          <p:nvPr/>
        </p:nvSpPr>
        <p:spPr bwMode="auto">
          <a:xfrm rot="4777107">
            <a:off x="2591594" y="22090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58" name="Oval 70"/>
          <p:cNvSpPr>
            <a:spLocks noChangeAspect="1" noChangeArrowheads="1"/>
          </p:cNvSpPr>
          <p:nvPr/>
        </p:nvSpPr>
        <p:spPr bwMode="auto">
          <a:xfrm rot="5895381">
            <a:off x="2592388" y="26654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59" name="Line 71"/>
          <p:cNvSpPr>
            <a:spLocks noChangeShapeType="1"/>
          </p:cNvSpPr>
          <p:nvPr/>
        </p:nvSpPr>
        <p:spPr bwMode="auto">
          <a:xfrm>
            <a:off x="4267200" y="23622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2760" name="Line 72"/>
          <p:cNvSpPr>
            <a:spLocks noChangeShapeType="1"/>
          </p:cNvSpPr>
          <p:nvPr/>
        </p:nvSpPr>
        <p:spPr bwMode="auto">
          <a:xfrm flipV="1">
            <a:off x="4114800" y="57150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2761" name="Oval 73"/>
          <p:cNvSpPr>
            <a:spLocks noChangeAspect="1" noChangeArrowheads="1"/>
          </p:cNvSpPr>
          <p:nvPr/>
        </p:nvSpPr>
        <p:spPr bwMode="auto">
          <a:xfrm>
            <a:off x="5394326" y="51847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2" name="Oval 74"/>
          <p:cNvSpPr>
            <a:spLocks noChangeAspect="1" noChangeArrowheads="1"/>
          </p:cNvSpPr>
          <p:nvPr/>
        </p:nvSpPr>
        <p:spPr bwMode="auto">
          <a:xfrm>
            <a:off x="4162426" y="40560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3" name="Oval 75"/>
          <p:cNvSpPr>
            <a:spLocks noChangeAspect="1" noChangeArrowheads="1"/>
          </p:cNvSpPr>
          <p:nvPr/>
        </p:nvSpPr>
        <p:spPr bwMode="auto">
          <a:xfrm>
            <a:off x="6016626" y="29670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4" name="Oval 76"/>
          <p:cNvSpPr>
            <a:spLocks noChangeAspect="1" noChangeArrowheads="1"/>
          </p:cNvSpPr>
          <p:nvPr/>
        </p:nvSpPr>
        <p:spPr bwMode="auto">
          <a:xfrm>
            <a:off x="6080126" y="37877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5" name="Oval 77"/>
          <p:cNvSpPr>
            <a:spLocks noChangeAspect="1" noChangeArrowheads="1"/>
          </p:cNvSpPr>
          <p:nvPr/>
        </p:nvSpPr>
        <p:spPr bwMode="auto">
          <a:xfrm>
            <a:off x="5086351" y="28162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6" name="Oval 78"/>
          <p:cNvSpPr>
            <a:spLocks noChangeAspect="1" noChangeArrowheads="1"/>
          </p:cNvSpPr>
          <p:nvPr/>
        </p:nvSpPr>
        <p:spPr bwMode="auto">
          <a:xfrm>
            <a:off x="5562601" y="38862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7" name="Oval 79"/>
          <p:cNvSpPr>
            <a:spLocks noChangeAspect="1" noChangeArrowheads="1"/>
          </p:cNvSpPr>
          <p:nvPr/>
        </p:nvSpPr>
        <p:spPr bwMode="auto">
          <a:xfrm>
            <a:off x="4724401" y="32766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8" name="Oval 80"/>
          <p:cNvSpPr>
            <a:spLocks noChangeAspect="1" noChangeArrowheads="1"/>
          </p:cNvSpPr>
          <p:nvPr/>
        </p:nvSpPr>
        <p:spPr bwMode="auto">
          <a:xfrm>
            <a:off x="6781801" y="42672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69" name="Oval 81"/>
          <p:cNvSpPr>
            <a:spLocks noChangeAspect="1" noChangeArrowheads="1"/>
          </p:cNvSpPr>
          <p:nvPr/>
        </p:nvSpPr>
        <p:spPr bwMode="auto">
          <a:xfrm rot="-1118274">
            <a:off x="5564189" y="45958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0" name="Oval 82"/>
          <p:cNvSpPr>
            <a:spLocks noChangeAspect="1" noChangeArrowheads="1"/>
          </p:cNvSpPr>
          <p:nvPr/>
        </p:nvSpPr>
        <p:spPr bwMode="auto">
          <a:xfrm rot="-1118274">
            <a:off x="7680326" y="33813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1" name="Oval 83"/>
          <p:cNvSpPr>
            <a:spLocks noChangeAspect="1" noChangeArrowheads="1"/>
          </p:cNvSpPr>
          <p:nvPr/>
        </p:nvSpPr>
        <p:spPr bwMode="auto">
          <a:xfrm rot="-1118274">
            <a:off x="6972301" y="46974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2" name="Oval 84"/>
          <p:cNvSpPr>
            <a:spLocks noChangeAspect="1" noChangeArrowheads="1"/>
          </p:cNvSpPr>
          <p:nvPr/>
        </p:nvSpPr>
        <p:spPr bwMode="auto">
          <a:xfrm rot="-1118274">
            <a:off x="4800601" y="28194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3" name="Oval 85"/>
          <p:cNvSpPr>
            <a:spLocks noChangeAspect="1" noChangeArrowheads="1"/>
          </p:cNvSpPr>
          <p:nvPr/>
        </p:nvSpPr>
        <p:spPr bwMode="auto">
          <a:xfrm rot="-1118274">
            <a:off x="6388101" y="3736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4" name="Oval 86"/>
          <p:cNvSpPr>
            <a:spLocks noChangeAspect="1" noChangeArrowheads="1"/>
          </p:cNvSpPr>
          <p:nvPr/>
        </p:nvSpPr>
        <p:spPr bwMode="auto">
          <a:xfrm rot="-1118274">
            <a:off x="7543801" y="46482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5" name="Oval 87"/>
          <p:cNvSpPr>
            <a:spLocks noChangeAspect="1" noChangeArrowheads="1"/>
          </p:cNvSpPr>
          <p:nvPr/>
        </p:nvSpPr>
        <p:spPr bwMode="auto">
          <a:xfrm rot="-1118274">
            <a:off x="4791076" y="37925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6" name="Oval 88"/>
          <p:cNvSpPr>
            <a:spLocks noChangeAspect="1" noChangeArrowheads="1"/>
          </p:cNvSpPr>
          <p:nvPr/>
        </p:nvSpPr>
        <p:spPr bwMode="auto">
          <a:xfrm rot="5895381">
            <a:off x="5543551" y="32099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7" name="Oval 89"/>
          <p:cNvSpPr>
            <a:spLocks noChangeAspect="1" noChangeArrowheads="1"/>
          </p:cNvSpPr>
          <p:nvPr/>
        </p:nvSpPr>
        <p:spPr bwMode="auto">
          <a:xfrm rot="5895381">
            <a:off x="5812632" y="53951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8" name="Oval 90"/>
          <p:cNvSpPr>
            <a:spLocks noChangeAspect="1" noChangeArrowheads="1"/>
          </p:cNvSpPr>
          <p:nvPr/>
        </p:nvSpPr>
        <p:spPr bwMode="auto">
          <a:xfrm rot="5895381">
            <a:off x="4791076" y="4251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79" name="Oval 91"/>
          <p:cNvSpPr>
            <a:spLocks noChangeAspect="1" noChangeArrowheads="1"/>
          </p:cNvSpPr>
          <p:nvPr/>
        </p:nvSpPr>
        <p:spPr bwMode="auto">
          <a:xfrm rot="5895381">
            <a:off x="6019801" y="25463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0" name="Oval 92"/>
          <p:cNvSpPr>
            <a:spLocks noChangeAspect="1" noChangeArrowheads="1"/>
          </p:cNvSpPr>
          <p:nvPr/>
        </p:nvSpPr>
        <p:spPr bwMode="auto">
          <a:xfrm rot="5895381">
            <a:off x="6981033" y="42965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1" name="Oval 93"/>
          <p:cNvSpPr>
            <a:spLocks noChangeAspect="1" noChangeArrowheads="1"/>
          </p:cNvSpPr>
          <p:nvPr/>
        </p:nvSpPr>
        <p:spPr bwMode="auto">
          <a:xfrm rot="5895381">
            <a:off x="6046789" y="42322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2" name="Oval 94"/>
          <p:cNvSpPr>
            <a:spLocks noChangeAspect="1" noChangeArrowheads="1"/>
          </p:cNvSpPr>
          <p:nvPr/>
        </p:nvSpPr>
        <p:spPr bwMode="auto">
          <a:xfrm rot="5895381">
            <a:off x="7296151" y="35179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3" name="Oval 95"/>
          <p:cNvSpPr>
            <a:spLocks noChangeAspect="1" noChangeArrowheads="1"/>
          </p:cNvSpPr>
          <p:nvPr/>
        </p:nvSpPr>
        <p:spPr bwMode="auto">
          <a:xfrm rot="5895381">
            <a:off x="4764089" y="24987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4" name="Oval 96"/>
          <p:cNvSpPr>
            <a:spLocks noChangeAspect="1" noChangeArrowheads="1"/>
          </p:cNvSpPr>
          <p:nvPr/>
        </p:nvSpPr>
        <p:spPr bwMode="auto">
          <a:xfrm rot="5895381">
            <a:off x="6937376" y="34258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5" name="Oval 97"/>
          <p:cNvSpPr>
            <a:spLocks noChangeAspect="1" noChangeArrowheads="1"/>
          </p:cNvSpPr>
          <p:nvPr/>
        </p:nvSpPr>
        <p:spPr bwMode="auto">
          <a:xfrm rot="5895381">
            <a:off x="6793708" y="48712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6" name="Oval 98"/>
          <p:cNvSpPr>
            <a:spLocks noChangeAspect="1" noChangeArrowheads="1"/>
          </p:cNvSpPr>
          <p:nvPr/>
        </p:nvSpPr>
        <p:spPr bwMode="auto">
          <a:xfrm rot="4777107">
            <a:off x="5174458" y="36869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7" name="Oval 99"/>
          <p:cNvSpPr>
            <a:spLocks noChangeAspect="1" noChangeArrowheads="1"/>
          </p:cNvSpPr>
          <p:nvPr/>
        </p:nvSpPr>
        <p:spPr bwMode="auto">
          <a:xfrm rot="4777107">
            <a:off x="6327776" y="54070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8" name="Oval 100"/>
          <p:cNvSpPr>
            <a:spLocks noChangeAspect="1" noChangeArrowheads="1"/>
          </p:cNvSpPr>
          <p:nvPr/>
        </p:nvSpPr>
        <p:spPr bwMode="auto">
          <a:xfrm rot="4777107">
            <a:off x="6022976" y="50260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89" name="Oval 101"/>
          <p:cNvSpPr>
            <a:spLocks noChangeAspect="1" noChangeArrowheads="1"/>
          </p:cNvSpPr>
          <p:nvPr/>
        </p:nvSpPr>
        <p:spPr bwMode="auto">
          <a:xfrm rot="4777107">
            <a:off x="4493419" y="38885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0" name="Oval 102"/>
          <p:cNvSpPr>
            <a:spLocks noChangeAspect="1" noChangeArrowheads="1"/>
          </p:cNvSpPr>
          <p:nvPr/>
        </p:nvSpPr>
        <p:spPr bwMode="auto">
          <a:xfrm rot="4777107">
            <a:off x="5389563" y="29289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1" name="Oval 103"/>
          <p:cNvSpPr>
            <a:spLocks noChangeAspect="1" noChangeArrowheads="1"/>
          </p:cNvSpPr>
          <p:nvPr/>
        </p:nvSpPr>
        <p:spPr bwMode="auto">
          <a:xfrm rot="4777107">
            <a:off x="6032501" y="45164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2" name="Oval 104"/>
          <p:cNvSpPr>
            <a:spLocks noChangeAspect="1" noChangeArrowheads="1"/>
          </p:cNvSpPr>
          <p:nvPr/>
        </p:nvSpPr>
        <p:spPr bwMode="auto">
          <a:xfrm rot="4777107">
            <a:off x="4180682" y="32345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3" name="Oval 105"/>
          <p:cNvSpPr>
            <a:spLocks noChangeAspect="1" noChangeArrowheads="1"/>
          </p:cNvSpPr>
          <p:nvPr/>
        </p:nvSpPr>
        <p:spPr bwMode="auto">
          <a:xfrm rot="4777107">
            <a:off x="5614195" y="52014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4" name="Oval 106"/>
          <p:cNvSpPr>
            <a:spLocks noChangeAspect="1" noChangeArrowheads="1"/>
          </p:cNvSpPr>
          <p:nvPr/>
        </p:nvSpPr>
        <p:spPr bwMode="auto">
          <a:xfrm rot="4777107">
            <a:off x="6980238" y="49085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2795" name="Text Box 107"/>
          <p:cNvSpPr txBox="1">
            <a:spLocks noChangeArrowheads="1"/>
          </p:cNvSpPr>
          <p:nvPr/>
        </p:nvSpPr>
        <p:spPr bwMode="auto">
          <a:xfrm>
            <a:off x="7162800" y="18288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42796" name="Text Box 108"/>
          <p:cNvSpPr txBox="1">
            <a:spLocks noChangeArrowheads="1"/>
          </p:cNvSpPr>
          <p:nvPr/>
        </p:nvSpPr>
        <p:spPr bwMode="auto">
          <a:xfrm>
            <a:off x="7924800" y="33528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 name="Title 1">
            <a:extLst>
              <a:ext uri="{FF2B5EF4-FFF2-40B4-BE49-F238E27FC236}">
                <a16:creationId xmlns:a16="http://schemas.microsoft.com/office/drawing/2014/main" id="{1A8AC621-AC3F-4E08-802B-4D87B82DDEC0}"/>
              </a:ext>
            </a:extLst>
          </p:cNvPr>
          <p:cNvSpPr>
            <a:spLocks noGrp="1"/>
          </p:cNvSpPr>
          <p:nvPr>
            <p:ph type="title"/>
          </p:nvPr>
        </p:nvSpPr>
        <p:spPr>
          <a:xfrm>
            <a:off x="0" y="160569"/>
            <a:ext cx="9321800" cy="764364"/>
          </a:xfrm>
        </p:spPr>
        <p:txBody>
          <a:bodyPr>
            <a:normAutofit/>
          </a:bodyPr>
          <a:lstStyle/>
          <a:p>
            <a:r>
              <a:rPr lang="en-US" altLang="zh-CN" sz="3200" dirty="0">
                <a:solidFill>
                  <a:schemeClr val="bg1"/>
                </a:solidFill>
                <a:latin typeface="Calibri" panose="020F0502020204030204" pitchFamily="34" charset="0"/>
                <a:cs typeface="Calibri" panose="020F0502020204030204" pitchFamily="34" charset="0"/>
              </a:rPr>
              <a:t>Linear Classifiers</a:t>
            </a:r>
            <a:endParaRPr lang="en-IN" sz="3200" dirty="0"/>
          </a:p>
        </p:txBody>
      </p:sp>
    </p:spTree>
    <p:extLst>
      <p:ext uri="{BB962C8B-B14F-4D97-AF65-F5344CB8AC3E}">
        <p14:creationId xmlns:p14="http://schemas.microsoft.com/office/powerpoint/2010/main" val="147417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371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372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denotes -1</a:t>
            </a:r>
          </a:p>
        </p:txBody>
      </p:sp>
      <p:sp>
        <p:nvSpPr>
          <p:cNvPr id="24372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2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2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373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373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3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4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5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376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4376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43767" name="Text Box 55"/>
          <p:cNvSpPr txBox="1">
            <a:spLocks noChangeArrowheads="1"/>
          </p:cNvSpPr>
          <p:nvPr/>
        </p:nvSpPr>
        <p:spPr bwMode="auto">
          <a:xfrm>
            <a:off x="8167201" y="3157478"/>
            <a:ext cx="341519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ase">
              <a:spcBef>
                <a:spcPct val="50000"/>
              </a:spcBef>
              <a:spcAft>
                <a:spcPct val="0"/>
              </a:spcAft>
              <a:buClr>
                <a:srgbClr val="000000"/>
              </a:buClr>
            </a:pPr>
            <a:r>
              <a:rPr lang="en-US" altLang="zh-CN" sz="2400" dirty="0">
                <a:solidFill>
                  <a:srgbClr val="000000"/>
                </a:solidFill>
                <a:latin typeface="Calibri" panose="020F0502020204030204" pitchFamily="34" charset="0"/>
                <a:ea typeface="宋体" panose="02010600030101010101" pitchFamily="2" charset="-122"/>
                <a:cs typeface="Calibri" panose="020F0502020204030204" pitchFamily="34" charset="0"/>
              </a:rPr>
              <a:t>The </a:t>
            </a:r>
            <a:r>
              <a:rPr lang="en-US" altLang="zh-CN" sz="2400" dirty="0">
                <a:solidFill>
                  <a:srgbClr val="CC0000"/>
                </a:solidFill>
                <a:latin typeface="Calibri" panose="020F0502020204030204" pitchFamily="34" charset="0"/>
                <a:ea typeface="宋体" panose="02010600030101010101" pitchFamily="2" charset="-122"/>
                <a:cs typeface="Calibri" panose="020F0502020204030204" pitchFamily="34" charset="0"/>
              </a:rPr>
              <a:t>maximum margin linear classifier</a:t>
            </a:r>
            <a:r>
              <a:rPr lang="en-US" altLang="zh-CN" sz="2400" dirty="0">
                <a:solidFill>
                  <a:srgbClr val="000000"/>
                </a:solidFill>
                <a:latin typeface="Calibri" panose="020F0502020204030204" pitchFamily="34" charset="0"/>
                <a:ea typeface="宋体" panose="02010600030101010101" pitchFamily="2" charset="-122"/>
                <a:cs typeface="Calibri" panose="020F0502020204030204" pitchFamily="34" charset="0"/>
              </a:rPr>
              <a:t> is the linear classifier with the, maximum margin.</a:t>
            </a:r>
          </a:p>
          <a:p>
            <a:pPr algn="just" fontAlgn="base">
              <a:spcBef>
                <a:spcPct val="50000"/>
              </a:spcBef>
              <a:spcAft>
                <a:spcPct val="0"/>
              </a:spcAft>
              <a:buClr>
                <a:srgbClr val="000000"/>
              </a:buClr>
            </a:pPr>
            <a:r>
              <a:rPr lang="en-US" altLang="zh-CN" sz="2400" dirty="0">
                <a:solidFill>
                  <a:srgbClr val="000000"/>
                </a:solidFill>
                <a:latin typeface="Calibri" panose="020F0502020204030204" pitchFamily="34" charset="0"/>
                <a:ea typeface="宋体" panose="02010600030101010101" pitchFamily="2" charset="-122"/>
                <a:cs typeface="Calibri" panose="020F0502020204030204" pitchFamily="34" charset="0"/>
              </a:rPr>
              <a:t>This is the simplest kind of SVM (Called an LSVM)</a:t>
            </a:r>
          </a:p>
        </p:txBody>
      </p:sp>
      <p:sp>
        <p:nvSpPr>
          <p:cNvPr id="24376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Linear SVM</a:t>
            </a:r>
          </a:p>
        </p:txBody>
      </p:sp>
      <p:sp>
        <p:nvSpPr>
          <p:cNvPr id="243769" name="Text Box 57"/>
          <p:cNvSpPr txBox="1">
            <a:spLocks noChangeArrowheads="1"/>
          </p:cNvSpPr>
          <p:nvPr/>
        </p:nvSpPr>
        <p:spPr bwMode="auto">
          <a:xfrm>
            <a:off x="1697038" y="3675064"/>
            <a:ext cx="2120900"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CC00"/>
                </a:solidFill>
                <a:latin typeface="Calibri" panose="020F0502020204030204" pitchFamily="34" charset="0"/>
                <a:ea typeface="宋体" panose="02010600030101010101" pitchFamily="2" charset="-122"/>
                <a:cs typeface="Calibri" panose="020F0502020204030204" pitchFamily="34" charset="0"/>
              </a:rPr>
              <a:t>Support Vectors </a:t>
            </a:r>
            <a:r>
              <a:rPr lang="en-US" altLang="zh-CN" sz="2000" dirty="0">
                <a:solidFill>
                  <a:srgbClr val="000000"/>
                </a:solidFill>
                <a:latin typeface="Calibri" panose="020F0502020204030204" pitchFamily="34" charset="0"/>
                <a:ea typeface="宋体" panose="02010600030101010101" pitchFamily="2" charset="-122"/>
                <a:cs typeface="Calibri" panose="020F0502020204030204" pitchFamily="34" charset="0"/>
              </a:rPr>
              <a:t>are those datapoints that the margin pushes up against</a:t>
            </a:r>
          </a:p>
        </p:txBody>
      </p:sp>
      <p:sp>
        <p:nvSpPr>
          <p:cNvPr id="243770" name="Freeform 58"/>
          <p:cNvSpPr>
            <a:spLocks/>
          </p:cNvSpPr>
          <p:nvPr/>
        </p:nvSpPr>
        <p:spPr bwMode="auto">
          <a:xfrm>
            <a:off x="3636963" y="3725863"/>
            <a:ext cx="1708150" cy="338554"/>
          </a:xfrm>
          <a:custGeom>
            <a:avLst/>
            <a:gdLst>
              <a:gd name="T0" fmla="*/ 0 w 1076"/>
              <a:gd name="T1" fmla="*/ 98 h 98"/>
              <a:gd name="T2" fmla="*/ 104 w 1076"/>
              <a:gd name="T3" fmla="*/ 39 h 98"/>
              <a:gd name="T4" fmla="*/ 212 w 1076"/>
              <a:gd name="T5" fmla="*/ 0 h 98"/>
              <a:gd name="T6" fmla="*/ 326 w 1076"/>
              <a:gd name="T7" fmla="*/ 11 h 98"/>
              <a:gd name="T8" fmla="*/ 386 w 1076"/>
              <a:gd name="T9" fmla="*/ 39 h 98"/>
              <a:gd name="T10" fmla="*/ 386 w 1076"/>
              <a:gd name="T11" fmla="*/ 39 h 98"/>
              <a:gd name="T12" fmla="*/ 511 w 1076"/>
              <a:gd name="T13" fmla="*/ 82 h 98"/>
              <a:gd name="T14" fmla="*/ 989 w 1076"/>
              <a:gd name="T15" fmla="*/ 55 h 98"/>
              <a:gd name="T16" fmla="*/ 1076 w 1076"/>
              <a:gd name="T1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3771" name="Freeform 59"/>
          <p:cNvSpPr>
            <a:spLocks/>
          </p:cNvSpPr>
          <p:nvPr/>
        </p:nvSpPr>
        <p:spPr bwMode="auto">
          <a:xfrm>
            <a:off x="3603625" y="3317875"/>
            <a:ext cx="2293938" cy="338554"/>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3772" name="Freeform 60"/>
          <p:cNvSpPr>
            <a:spLocks/>
          </p:cNvSpPr>
          <p:nvPr/>
        </p:nvSpPr>
        <p:spPr bwMode="auto">
          <a:xfrm>
            <a:off x="3629025" y="3994150"/>
            <a:ext cx="1733550" cy="338554"/>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Lst>
            <a:ahLst/>
            <a:cxnLst>
              <a:cxn ang="0">
                <a:pos x="T0" y="T1"/>
              </a:cxn>
              <a:cxn ang="0">
                <a:pos x="T2" y="T3"/>
              </a:cxn>
              <a:cxn ang="0">
                <a:pos x="T4" y="T5"/>
              </a:cxn>
              <a:cxn ang="0">
                <a:pos x="T6" y="T7"/>
              </a:cxn>
              <a:cxn ang="0">
                <a:pos x="T8" y="T9"/>
              </a:cxn>
              <a:cxn ang="0">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1600">
              <a:solidFill>
                <a:srgbClr val="000000"/>
              </a:solidFill>
              <a:latin typeface="Tahoma" charset="0"/>
            </a:endParaRPr>
          </a:p>
        </p:txBody>
      </p:sp>
      <p:sp>
        <p:nvSpPr>
          <p:cNvPr id="243775" name="Oval 63"/>
          <p:cNvSpPr>
            <a:spLocks noChangeArrowheads="1"/>
          </p:cNvSpPr>
          <p:nvPr/>
        </p:nvSpPr>
        <p:spPr bwMode="auto">
          <a:xfrm>
            <a:off x="5865813" y="3417979"/>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3776" name="Oval 64"/>
          <p:cNvSpPr>
            <a:spLocks noChangeArrowheads="1"/>
          </p:cNvSpPr>
          <p:nvPr/>
        </p:nvSpPr>
        <p:spPr bwMode="auto">
          <a:xfrm>
            <a:off x="5368925" y="3527516"/>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3777" name="Oval 65"/>
          <p:cNvSpPr>
            <a:spLocks noChangeArrowheads="1"/>
          </p:cNvSpPr>
          <p:nvPr/>
        </p:nvSpPr>
        <p:spPr bwMode="auto">
          <a:xfrm>
            <a:off x="5357813" y="4222841"/>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3778" name="Text Box 66"/>
          <p:cNvSpPr txBox="1">
            <a:spLocks noChangeArrowheads="1"/>
          </p:cNvSpPr>
          <p:nvPr/>
        </p:nvSpPr>
        <p:spPr bwMode="auto">
          <a:xfrm>
            <a:off x="5192728" y="76200"/>
            <a:ext cx="5170472" cy="2308324"/>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a:solidFill>
                  <a:schemeClr val="tx1"/>
                </a:solidFill>
                <a:latin typeface="Arial" panose="020B0604020202020204" pitchFamily="34" charset="0"/>
                <a:ea typeface="宋体" panose="02010600030101010101" pitchFamily="2" charset="-122"/>
              </a:defRPr>
            </a:lvl1pPr>
            <a:lvl2pPr marL="914400" indent="-457200" algn="l">
              <a:defRPr>
                <a:solidFill>
                  <a:schemeClr val="tx1"/>
                </a:solidFill>
                <a:latin typeface="Arial" panose="020B0604020202020204" pitchFamily="34" charset="0"/>
                <a:ea typeface="宋体" panose="02010600030101010101" pitchFamily="2" charset="-122"/>
              </a:defRPr>
            </a:lvl2pPr>
            <a:lvl3pPr marL="1371600" indent="-457200" algn="l">
              <a:defRPr>
                <a:solidFill>
                  <a:schemeClr val="tx1"/>
                </a:solidFill>
                <a:latin typeface="Arial" panose="020B0604020202020204" pitchFamily="34" charset="0"/>
                <a:ea typeface="宋体" panose="02010600030101010101" pitchFamily="2" charset="-122"/>
              </a:defRPr>
            </a:lvl3pPr>
            <a:lvl4pPr marL="1828800" indent="-457200" algn="l">
              <a:defRPr>
                <a:solidFill>
                  <a:schemeClr val="tx1"/>
                </a:solidFill>
                <a:latin typeface="Arial" panose="020B0604020202020204" pitchFamily="34" charset="0"/>
                <a:ea typeface="宋体" panose="02010600030101010101" pitchFamily="2" charset="-122"/>
              </a:defRPr>
            </a:lvl4pPr>
            <a:lvl5pPr marL="2286000" indent="-457200" algn="l">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20000"/>
              </a:spcBef>
              <a:spcAft>
                <a:spcPct val="0"/>
              </a:spcAft>
              <a:buFontTx/>
              <a:buAutoNum type="arabicPeriod"/>
            </a:pPr>
            <a:r>
              <a:rPr lang="en-US" sz="2000" dirty="0">
                <a:solidFill>
                  <a:srgbClr val="000000"/>
                </a:solidFill>
                <a:latin typeface="Calibri" panose="020F0502020204030204" pitchFamily="34" charset="0"/>
                <a:cs typeface="Calibri" panose="020F0502020204030204" pitchFamily="34" charset="0"/>
              </a:rPr>
              <a:t>If hyperplane is oriented such that it is close to some of the points in your training set, new data may lie on the wrong side of the hyperplane, even if the new points lie close to training examples of the correct class.</a:t>
            </a:r>
          </a:p>
          <a:p>
            <a:pPr algn="just" fontAlgn="base">
              <a:spcBef>
                <a:spcPct val="20000"/>
              </a:spcBef>
              <a:spcAft>
                <a:spcPct val="0"/>
              </a:spcAft>
              <a:buFontTx/>
              <a:buAutoNum type="arabicPeriod"/>
            </a:pPr>
            <a:r>
              <a:rPr lang="en-US" altLang="zh-CN" sz="2000" dirty="0">
                <a:solidFill>
                  <a:srgbClr val="000000"/>
                </a:solidFill>
                <a:latin typeface="Calibri" panose="020F0502020204030204" pitchFamily="34" charset="0"/>
                <a:cs typeface="Calibri" panose="020F0502020204030204" pitchFamily="34" charset="0"/>
              </a:rPr>
              <a:t>Solution is maximizing the margin</a:t>
            </a:r>
          </a:p>
        </p:txBody>
      </p:sp>
      <p:sp>
        <p:nvSpPr>
          <p:cNvPr id="2" name="Title 1">
            <a:extLst>
              <a:ext uri="{FF2B5EF4-FFF2-40B4-BE49-F238E27FC236}">
                <a16:creationId xmlns:a16="http://schemas.microsoft.com/office/drawing/2014/main" id="{88F0DF98-75A7-4151-AE00-0295822E25DD}"/>
              </a:ext>
            </a:extLst>
          </p:cNvPr>
          <p:cNvSpPr>
            <a:spLocks noGrp="1"/>
          </p:cNvSpPr>
          <p:nvPr>
            <p:ph type="title"/>
          </p:nvPr>
        </p:nvSpPr>
        <p:spPr>
          <a:xfrm>
            <a:off x="0" y="160569"/>
            <a:ext cx="9321800" cy="764364"/>
          </a:xfrm>
        </p:spPr>
        <p:txBody>
          <a:bodyPr>
            <a:noAutofit/>
          </a:bodyPr>
          <a:lstStyle/>
          <a:p>
            <a:br>
              <a:rPr lang="en-US" altLang="zh-CN" sz="3200" dirty="0">
                <a:solidFill>
                  <a:schemeClr val="bg1"/>
                </a:solidFill>
                <a:latin typeface="Calibri" panose="020F0502020204030204" pitchFamily="34" charset="0"/>
                <a:cs typeface="Calibri" panose="020F0502020204030204" pitchFamily="34" charset="0"/>
              </a:rPr>
            </a:br>
            <a:r>
              <a:rPr lang="en-US" altLang="zh-CN" sz="3200" dirty="0">
                <a:solidFill>
                  <a:schemeClr val="bg1"/>
                </a:solidFill>
                <a:latin typeface="Calibri" panose="020F0502020204030204" pitchFamily="34" charset="0"/>
                <a:cs typeface="Calibri" panose="020F0502020204030204" pitchFamily="34" charset="0"/>
              </a:rPr>
              <a:t>Maximum Margin</a:t>
            </a:r>
            <a:br>
              <a:rPr lang="en-US" altLang="zh-CN" sz="3200" dirty="0">
                <a:solidFill>
                  <a:schemeClr val="bg1"/>
                </a:solidFill>
                <a:latin typeface="Calibri" panose="020F0502020204030204" pitchFamily="34" charset="0"/>
                <a:cs typeface="Calibri" panose="020F0502020204030204" pitchFamily="34" charset="0"/>
              </a:rPr>
            </a:br>
            <a:endParaRPr lang="en-IN"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1348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cs typeface="Calibri" panose="020F0502020204030204" pitchFamily="34" charset="0"/>
              </a:rPr>
              <a:t>Support Vectors</a:t>
            </a:r>
          </a:p>
        </p:txBody>
      </p:sp>
      <p:sp>
        <p:nvSpPr>
          <p:cNvPr id="3" name="Content Placeholder 2"/>
          <p:cNvSpPr>
            <a:spLocks noGrp="1"/>
          </p:cNvSpPr>
          <p:nvPr>
            <p:ph type="body" idx="1"/>
          </p:nvPr>
        </p:nvSpPr>
        <p:spPr>
          <a:xfrm>
            <a:off x="857739" y="1066800"/>
            <a:ext cx="10160000" cy="2728913"/>
          </a:xfrm>
        </p:spPr>
        <p:txBody>
          <a:bodyPr>
            <a:normAutofit/>
          </a:bodyPr>
          <a:lstStyle/>
          <a:p>
            <a:pPr algn="just">
              <a:lnSpc>
                <a:spcPct val="150000"/>
              </a:lnSpc>
              <a:spcBef>
                <a:spcPts val="0"/>
              </a:spcBef>
              <a:buFont typeface="Wingdings" panose="05000000000000000000" pitchFamily="2" charset="2"/>
              <a:buChar char="Ø"/>
            </a:pPr>
            <a:r>
              <a:rPr lang="en-US" altLang="en-US" sz="2000" dirty="0">
                <a:latin typeface="Calibri" panose="020F0502020204030204" pitchFamily="34" charset="0"/>
                <a:cs typeface="Calibri" panose="020F0502020204030204" pitchFamily="34" charset="0"/>
              </a:rPr>
              <a:t>Geometric description of SVM  is that the max-margin hyperplane is completely determined by those points that lie nearest to it.</a:t>
            </a:r>
          </a:p>
          <a:p>
            <a:pPr algn="just">
              <a:lnSpc>
                <a:spcPct val="150000"/>
              </a:lnSpc>
              <a:spcBef>
                <a:spcPts val="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Points that lie on this margin are the support vectors.</a:t>
            </a:r>
            <a:endParaRPr lang="en-US" altLang="zh-CN" sz="2000" dirty="0">
              <a:latin typeface="Calibri" panose="020F0502020204030204" pitchFamily="34" charset="0"/>
              <a:cs typeface="Calibri" panose="020F0502020204030204" pitchFamily="34" charset="0"/>
            </a:endParaRPr>
          </a:p>
          <a:p>
            <a:pPr algn="just">
              <a:lnSpc>
                <a:spcPct val="150000"/>
              </a:lnSpc>
              <a:spcBef>
                <a:spcPts val="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The points of our data set which if removed, would alter the position of the dividing hyperplane</a:t>
            </a:r>
          </a:p>
          <a:p>
            <a:pPr algn="just">
              <a:lnSpc>
                <a:spcPct val="150000"/>
              </a:lnSpc>
              <a:spcBef>
                <a:spcPts val="0"/>
              </a:spcBef>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indent="-342900" algn="just">
              <a:lnSpc>
                <a:spcPct val="150000"/>
              </a:lnSpc>
              <a:spcBef>
                <a:spcPts val="0"/>
              </a:spcBef>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p:txBody>
      </p:sp>
      <p:sp>
        <p:nvSpPr>
          <p:cNvPr id="11" name="AutoShape 8" descr="{\vec {x}}_{i}"/>
          <p:cNvSpPr>
            <a:spLocks noChangeAspect="1" noChangeArrowheads="1"/>
          </p:cNvSpPr>
          <p:nvPr/>
        </p:nvSpPr>
        <p:spPr bwMode="auto">
          <a:xfrm>
            <a:off x="62833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a:solidFill>
                <a:srgbClr val="000000"/>
              </a:solidFill>
              <a:latin typeface="Tahoma" charset="0"/>
            </a:endParaRPr>
          </a:p>
        </p:txBody>
      </p:sp>
      <p:sp>
        <p:nvSpPr>
          <p:cNvPr id="12" name="AutoShape 9" descr="{\vec {x}}_{i}"/>
          <p:cNvSpPr>
            <a:spLocks noChangeAspect="1" noChangeArrowheads="1"/>
          </p:cNvSpPr>
          <p:nvPr/>
        </p:nvSpPr>
        <p:spPr bwMode="auto">
          <a:xfrm>
            <a:off x="7791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a:solidFill>
                <a:srgbClr val="000000"/>
              </a:solidFill>
              <a:latin typeface="Tahoma" charset="0"/>
            </a:endParaRPr>
          </a:p>
        </p:txBody>
      </p:sp>
    </p:spTree>
    <p:extLst>
      <p:ext uri="{BB962C8B-B14F-4D97-AF65-F5344CB8AC3E}">
        <p14:creationId xmlns:p14="http://schemas.microsoft.com/office/powerpoint/2010/main" val="3542815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9321800" cy="764364"/>
          </a:xfrm>
          <a:noFill/>
        </p:spPr>
        <p:txBody>
          <a:bodyPr/>
          <a:lstStyle/>
          <a:p>
            <a:pPr algn="l"/>
            <a:r>
              <a:rPr lang="en-US" dirty="0"/>
              <a:t>Line with 2 features: R2</a:t>
            </a:r>
          </a:p>
        </p:txBody>
      </p:sp>
      <p:pic>
        <p:nvPicPr>
          <p:cNvPr id="3" name="Picture 2"/>
          <p:cNvPicPr>
            <a:picLocks noChangeAspect="1"/>
          </p:cNvPicPr>
          <p:nvPr/>
        </p:nvPicPr>
        <p:blipFill>
          <a:blip r:embed="rId2"/>
          <a:stretch>
            <a:fillRect/>
          </a:stretch>
        </p:blipFill>
        <p:spPr>
          <a:xfrm>
            <a:off x="1752601" y="1752600"/>
            <a:ext cx="8277225" cy="4286250"/>
          </a:xfrm>
          <a:prstGeom prst="rect">
            <a:avLst/>
          </a:prstGeom>
        </p:spPr>
      </p:pic>
    </p:spTree>
    <p:extLst>
      <p:ext uri="{BB962C8B-B14F-4D97-AF65-F5344CB8AC3E}">
        <p14:creationId xmlns:p14="http://schemas.microsoft.com/office/powerpoint/2010/main" val="865251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0569"/>
            <a:ext cx="9321800" cy="764364"/>
          </a:xfrm>
        </p:spPr>
        <p:txBody>
          <a:bodyPr/>
          <a:lstStyle/>
          <a:p>
            <a:pPr algn="l"/>
            <a:r>
              <a:rPr lang="en-US" dirty="0"/>
              <a:t>Example</a:t>
            </a:r>
          </a:p>
        </p:txBody>
      </p:sp>
      <p:pic>
        <p:nvPicPr>
          <p:cNvPr id="3" name="Picture 2"/>
          <p:cNvPicPr>
            <a:picLocks noChangeAspect="1"/>
          </p:cNvPicPr>
          <p:nvPr/>
        </p:nvPicPr>
        <p:blipFill>
          <a:blip r:embed="rId2"/>
          <a:stretch>
            <a:fillRect/>
          </a:stretch>
        </p:blipFill>
        <p:spPr>
          <a:xfrm>
            <a:off x="1676400" y="1143000"/>
            <a:ext cx="6838950" cy="3276600"/>
          </a:xfrm>
          <a:prstGeom prst="rect">
            <a:avLst/>
          </a:prstGeom>
        </p:spPr>
      </p:pic>
    </p:spTree>
    <p:extLst>
      <p:ext uri="{BB962C8B-B14F-4D97-AF65-F5344CB8AC3E}">
        <p14:creationId xmlns:p14="http://schemas.microsoft.com/office/powerpoint/2010/main" val="2798392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9321800" cy="764364"/>
          </a:xfrm>
          <a:noFill/>
        </p:spPr>
        <p:txBody>
          <a:bodyPr/>
          <a:lstStyle/>
          <a:p>
            <a:pPr algn="l"/>
            <a:r>
              <a:rPr lang="en-US" altLang="zh-CN" dirty="0"/>
              <a:t>Linear SVM Mathematically</a:t>
            </a:r>
            <a:endParaRPr lang="en-US" dirty="0"/>
          </a:p>
        </p:txBody>
      </p:sp>
      <p:pic>
        <p:nvPicPr>
          <p:cNvPr id="3" name="Picture 2"/>
          <p:cNvPicPr>
            <a:picLocks noChangeAspect="1"/>
          </p:cNvPicPr>
          <p:nvPr/>
        </p:nvPicPr>
        <p:blipFill>
          <a:blip r:embed="rId2"/>
          <a:stretch>
            <a:fillRect/>
          </a:stretch>
        </p:blipFill>
        <p:spPr>
          <a:xfrm>
            <a:off x="1969074" y="1676400"/>
            <a:ext cx="7860727" cy="4570948"/>
          </a:xfrm>
          <a:prstGeom prst="rect">
            <a:avLst/>
          </a:prstGeom>
        </p:spPr>
      </p:pic>
    </p:spTree>
    <p:extLst>
      <p:ext uri="{BB962C8B-B14F-4D97-AF65-F5344CB8AC3E}">
        <p14:creationId xmlns:p14="http://schemas.microsoft.com/office/powerpoint/2010/main" val="264878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76200" y="342900"/>
            <a:ext cx="9829800" cy="571500"/>
          </a:xfrm>
          <a:prstGeom prst="rect">
            <a:avLst/>
          </a:prstGeom>
          <a:noFill/>
          <a:ln>
            <a:noFill/>
          </a:ln>
          <a:effec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200" b="1" dirty="0">
                <a:solidFill>
                  <a:schemeClr val="bg1"/>
                </a:solidFill>
                <a:latin typeface="Calibri" panose="020F0502020204030204" pitchFamily="34" charset="0"/>
                <a:cs typeface="Calibri" panose="020F0502020204030204" pitchFamily="34" charset="0"/>
              </a:rPr>
              <a:t>Solving the Optimization Problem</a:t>
            </a:r>
          </a:p>
        </p:txBody>
      </p:sp>
      <p:pic>
        <p:nvPicPr>
          <p:cNvPr id="8" name="Picture 7"/>
          <p:cNvPicPr>
            <a:picLocks noChangeAspect="1"/>
          </p:cNvPicPr>
          <p:nvPr/>
        </p:nvPicPr>
        <p:blipFill>
          <a:blip r:embed="rId2"/>
          <a:stretch>
            <a:fillRect/>
          </a:stretch>
        </p:blipFill>
        <p:spPr>
          <a:xfrm>
            <a:off x="1752601" y="1219200"/>
            <a:ext cx="7924799" cy="4952999"/>
          </a:xfrm>
          <a:prstGeom prst="rect">
            <a:avLst/>
          </a:prstGeom>
        </p:spPr>
      </p:pic>
    </p:spTree>
    <p:extLst>
      <p:ext uri="{BB962C8B-B14F-4D97-AF65-F5344CB8AC3E}">
        <p14:creationId xmlns:p14="http://schemas.microsoft.com/office/powerpoint/2010/main" val="191229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76200" y="0"/>
            <a:ext cx="982531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600" b="1" dirty="0">
                <a:solidFill>
                  <a:schemeClr val="bg1"/>
                </a:solidFill>
                <a:latin typeface="Calibri" panose="020F0502020204030204" pitchFamily="34" charset="0"/>
                <a:cs typeface="Calibri" panose="020F0502020204030204" pitchFamily="34" charset="0"/>
              </a:rPr>
              <a:t>Solving the Optimization Problem</a:t>
            </a:r>
          </a:p>
        </p:txBody>
      </p:sp>
      <p:sp>
        <p:nvSpPr>
          <p:cNvPr id="306181" name="Rectangle 5"/>
          <p:cNvSpPr>
            <a:spLocks noChangeArrowheads="1"/>
          </p:cNvSpPr>
          <p:nvPr/>
        </p:nvSpPr>
        <p:spPr bwMode="auto">
          <a:xfrm>
            <a:off x="990600" y="3352800"/>
            <a:ext cx="10210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fontAlgn="base">
              <a:lnSpc>
                <a:spcPct val="150000"/>
              </a:lnSpc>
              <a:spcBef>
                <a:spcPts val="0"/>
              </a:spcBef>
              <a:spcAft>
                <a:spcPct val="0"/>
              </a:spcAft>
              <a:buClr>
                <a:srgbClr val="5B9BD5"/>
              </a:buClr>
              <a:buFont typeface="Courier New" panose="02070309020205020404" pitchFamily="49" charset="0"/>
              <a:buChar char="o"/>
            </a:pPr>
            <a:r>
              <a:rPr lang="en-US" altLang="zh-CN" sz="2000" dirty="0">
                <a:solidFill>
                  <a:srgbClr val="000000"/>
                </a:solidFill>
                <a:latin typeface="Calibri" panose="020F0502020204030204" pitchFamily="34" charset="0"/>
                <a:cs typeface="Calibri" panose="020F0502020204030204" pitchFamily="34" charset="0"/>
              </a:rPr>
              <a:t>Need to optimize a </a:t>
            </a:r>
            <a:r>
              <a:rPr lang="en-US" altLang="zh-CN" sz="2000" i="1" dirty="0">
                <a:solidFill>
                  <a:srgbClr val="000000"/>
                </a:solidFill>
                <a:latin typeface="Calibri" panose="020F0502020204030204" pitchFamily="34" charset="0"/>
                <a:cs typeface="Calibri" panose="020F0502020204030204" pitchFamily="34" charset="0"/>
              </a:rPr>
              <a:t>quadratic </a:t>
            </a:r>
            <a:r>
              <a:rPr lang="en-US" altLang="zh-CN" sz="2000" dirty="0">
                <a:solidFill>
                  <a:srgbClr val="000000"/>
                </a:solidFill>
                <a:latin typeface="Calibri" panose="020F0502020204030204" pitchFamily="34" charset="0"/>
                <a:cs typeface="Calibri" panose="020F0502020204030204" pitchFamily="34" charset="0"/>
              </a:rPr>
              <a:t>function subject to </a:t>
            </a:r>
            <a:r>
              <a:rPr lang="en-US" altLang="zh-CN" sz="2000" i="1" dirty="0">
                <a:solidFill>
                  <a:srgbClr val="000000"/>
                </a:solidFill>
                <a:latin typeface="Calibri" panose="020F0502020204030204" pitchFamily="34" charset="0"/>
                <a:cs typeface="Calibri" panose="020F0502020204030204" pitchFamily="34" charset="0"/>
              </a:rPr>
              <a:t>linear inequality </a:t>
            </a:r>
            <a:r>
              <a:rPr lang="en-US" altLang="zh-CN" sz="2000" dirty="0">
                <a:solidFill>
                  <a:srgbClr val="000000"/>
                </a:solidFill>
                <a:latin typeface="Calibri" panose="020F0502020204030204" pitchFamily="34" charset="0"/>
                <a:cs typeface="Calibri" panose="020F0502020204030204" pitchFamily="34" charset="0"/>
              </a:rPr>
              <a:t>constraints.</a:t>
            </a:r>
          </a:p>
          <a:p>
            <a:pPr algn="just" fontAlgn="base">
              <a:lnSpc>
                <a:spcPct val="150000"/>
              </a:lnSpc>
              <a:spcBef>
                <a:spcPts val="0"/>
              </a:spcBef>
              <a:spcAft>
                <a:spcPct val="0"/>
              </a:spcAft>
              <a:buClr>
                <a:srgbClr val="5B9BD5"/>
              </a:buClr>
              <a:buFont typeface="Courier New" panose="02070309020205020404" pitchFamily="49" charset="0"/>
              <a:buChar char="o"/>
            </a:pPr>
            <a:r>
              <a:rPr lang="en-US" altLang="zh-CN" sz="2000" dirty="0">
                <a:solidFill>
                  <a:srgbClr val="000000"/>
                </a:solidFill>
                <a:latin typeface="Calibri" panose="020F0502020204030204" pitchFamily="34" charset="0"/>
                <a:cs typeface="Calibri" panose="020F0502020204030204" pitchFamily="34" charset="0"/>
              </a:rPr>
              <a:t>All constraints in SVM are linear</a:t>
            </a:r>
          </a:p>
          <a:p>
            <a:pPr algn="just" fontAlgn="base">
              <a:lnSpc>
                <a:spcPct val="150000"/>
              </a:lnSpc>
              <a:spcBef>
                <a:spcPts val="0"/>
              </a:spcBef>
              <a:spcAft>
                <a:spcPct val="0"/>
              </a:spcAft>
              <a:buClr>
                <a:srgbClr val="5B9BD5"/>
              </a:buClr>
              <a:buFont typeface="Courier New" panose="02070309020205020404" pitchFamily="49" charset="0"/>
              <a:buChar char="o"/>
            </a:pPr>
            <a:r>
              <a:rPr lang="en-US" altLang="zh-CN" sz="2000" dirty="0">
                <a:solidFill>
                  <a:srgbClr val="000000"/>
                </a:solidFill>
                <a:latin typeface="Calibri" panose="020F0502020204030204" pitchFamily="34" charset="0"/>
                <a:cs typeface="Calibri" panose="020F0502020204030204" pitchFamily="34" charset="0"/>
              </a:rPr>
              <a:t>Quadratic optimization problems are a well-known class of mathematical programming problems, and many (rather intricate) algorithms exist for solving them.</a:t>
            </a:r>
            <a:r>
              <a:rPr lang="en-US" altLang="zh-CN" sz="2400" dirty="0">
                <a:solidFill>
                  <a:srgbClr val="000000"/>
                </a:solidFill>
                <a:latin typeface="Calibri" panose="020F0502020204030204" pitchFamily="34" charset="0"/>
                <a:cs typeface="Calibri" panose="020F0502020204030204" pitchFamily="34" charset="0"/>
              </a:rPr>
              <a:t> </a:t>
            </a:r>
          </a:p>
          <a:p>
            <a:pPr algn="just" fontAlgn="base">
              <a:lnSpc>
                <a:spcPct val="150000"/>
              </a:lnSpc>
              <a:spcBef>
                <a:spcPts val="0"/>
              </a:spcBef>
              <a:spcAft>
                <a:spcPct val="0"/>
              </a:spcAft>
              <a:buClr>
                <a:srgbClr val="5B9BD5"/>
              </a:buClr>
              <a:buFont typeface="Courier New" panose="02070309020205020404" pitchFamily="49" charset="0"/>
              <a:buChar char="o"/>
            </a:pPr>
            <a:r>
              <a:rPr lang="en-US" altLang="zh-CN" sz="2000" dirty="0">
                <a:solidFill>
                  <a:srgbClr val="000000"/>
                </a:solidFill>
                <a:latin typeface="Calibri" panose="020F0502020204030204" pitchFamily="34" charset="0"/>
                <a:cs typeface="Calibri" panose="020F0502020204030204" pitchFamily="34" charset="0"/>
              </a:rPr>
              <a:t>The solution involves constructing a </a:t>
            </a:r>
            <a:r>
              <a:rPr lang="en-US" altLang="zh-CN" sz="2000" i="1" dirty="0">
                <a:solidFill>
                  <a:srgbClr val="000000"/>
                </a:solidFill>
                <a:latin typeface="Calibri" panose="020F0502020204030204" pitchFamily="34" charset="0"/>
                <a:cs typeface="Calibri" panose="020F0502020204030204" pitchFamily="34" charset="0"/>
              </a:rPr>
              <a:t>dual problem </a:t>
            </a:r>
            <a:r>
              <a:rPr lang="en-US" altLang="zh-CN" sz="2000" dirty="0">
                <a:solidFill>
                  <a:srgbClr val="000000"/>
                </a:solidFill>
                <a:latin typeface="Calibri" panose="020F0502020204030204" pitchFamily="34" charset="0"/>
                <a:cs typeface="Calibri" panose="020F0502020204030204" pitchFamily="34" charset="0"/>
              </a:rPr>
              <a:t>where a </a:t>
            </a:r>
            <a:r>
              <a:rPr lang="en-US" altLang="zh-CN" sz="2000" i="1" dirty="0">
                <a:solidFill>
                  <a:srgbClr val="000000"/>
                </a:solidFill>
                <a:latin typeface="Calibri" panose="020F0502020204030204" pitchFamily="34" charset="0"/>
                <a:cs typeface="Calibri" panose="020F0502020204030204" pitchFamily="34" charset="0"/>
              </a:rPr>
              <a:t>Lagrange multiplier</a:t>
            </a:r>
            <a:r>
              <a:rPr lang="en-US" altLang="zh-CN" sz="2000" dirty="0">
                <a:solidFill>
                  <a:srgbClr val="000000"/>
                </a:solidFill>
                <a:latin typeface="Calibri" panose="020F0502020204030204" pitchFamily="34" charset="0"/>
                <a:cs typeface="Calibri" panose="020F0502020204030204" pitchFamily="34" charset="0"/>
              </a:rPr>
              <a:t> </a:t>
            </a:r>
            <a:r>
              <a:rPr lang="el-GR" altLang="en-US" sz="2000" i="1" dirty="0">
                <a:solidFill>
                  <a:srgbClr val="000000"/>
                </a:solidFill>
                <a:latin typeface="Calibri" panose="020F0502020204030204" pitchFamily="34" charset="0"/>
                <a:cs typeface="Calibri" panose="020F0502020204030204" pitchFamily="34" charset="0"/>
              </a:rPr>
              <a:t>α</a:t>
            </a:r>
            <a:r>
              <a:rPr lang="en-US" altLang="zh-CN" sz="2000" i="1" baseline="-25000" dirty="0" err="1">
                <a:solidFill>
                  <a:srgbClr val="000000"/>
                </a:solidFill>
                <a:latin typeface="Calibri" panose="020F0502020204030204" pitchFamily="34" charset="0"/>
                <a:cs typeface="Calibri" panose="020F0502020204030204" pitchFamily="34" charset="0"/>
              </a:rPr>
              <a:t>i</a:t>
            </a:r>
            <a:r>
              <a:rPr lang="en-US" altLang="zh-CN" sz="2000" i="1" baseline="-25000" dirty="0">
                <a:solidFill>
                  <a:srgbClr val="000000"/>
                </a:solidFill>
                <a:latin typeface="Calibri" panose="020F0502020204030204" pitchFamily="34" charset="0"/>
                <a:cs typeface="Calibri" panose="020F0502020204030204" pitchFamily="34" charset="0"/>
              </a:rPr>
              <a:t> </a:t>
            </a:r>
            <a:r>
              <a:rPr lang="en-US" altLang="zh-CN" sz="2000" dirty="0">
                <a:solidFill>
                  <a:srgbClr val="000000"/>
                </a:solidFill>
                <a:latin typeface="Calibri" panose="020F0502020204030204" pitchFamily="34" charset="0"/>
                <a:cs typeface="Calibri" panose="020F0502020204030204" pitchFamily="34" charset="0"/>
              </a:rPr>
              <a:t>is associated with every constraint in the primal problem</a:t>
            </a:r>
          </a:p>
          <a:p>
            <a:pPr fontAlgn="base">
              <a:spcAft>
                <a:spcPct val="0"/>
              </a:spcAft>
              <a:buClr>
                <a:srgbClr val="5B9BD5"/>
              </a:buClr>
            </a:pPr>
            <a:endParaRPr lang="en-US" altLang="zh-CN" sz="2000" dirty="0">
              <a:solidFill>
                <a:srgbClr val="000000"/>
              </a:solidFill>
            </a:endParaRPr>
          </a:p>
        </p:txBody>
      </p:sp>
      <mc:AlternateContent xmlns:mc="http://schemas.openxmlformats.org/markup-compatibility/2006" xmlns:a14="http://schemas.microsoft.com/office/drawing/2010/main">
        <mc:Choice Requires="a14">
          <p:sp>
            <p:nvSpPr>
              <p:cNvPr id="306182" name="Text Box 6"/>
              <p:cNvSpPr txBox="1">
                <a:spLocks noChangeArrowheads="1"/>
              </p:cNvSpPr>
              <p:nvPr/>
            </p:nvSpPr>
            <p:spPr bwMode="auto">
              <a:xfrm>
                <a:off x="2209800" y="1467971"/>
                <a:ext cx="5562600" cy="1212576"/>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000" dirty="0">
                    <a:solidFill>
                      <a:srgbClr val="000000"/>
                    </a:solidFill>
                    <a:latin typeface="Times New Roman" panose="02020603050405020304" pitchFamily="18" charset="0"/>
                    <a:ea typeface="宋体" panose="02010600030101010101" pitchFamily="2" charset="-122"/>
                  </a:rPr>
                  <a:t>Find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dirty="0">
                    <a:solidFill>
                      <a:srgbClr val="000000"/>
                    </a:solidFill>
                    <a:latin typeface="Times New Roman" panose="02020603050405020304" pitchFamily="18" charset="0"/>
                    <a:ea typeface="宋体" panose="02010600030101010101" pitchFamily="2" charset="-122"/>
                  </a:rPr>
                  <a:t> and b such that</a:t>
                </a:r>
              </a:p>
              <a:p>
                <a:pPr fontAlgn="base">
                  <a:spcBef>
                    <a:spcPct val="0"/>
                  </a:spcBef>
                  <a:spcAft>
                    <a:spcPct val="0"/>
                  </a:spcAft>
                </a:pPr>
                <a:r>
                  <a:rPr lang="el-GR" altLang="en-US" sz="2000" b="1" dirty="0">
                    <a:solidFill>
                      <a:srgbClr val="000000"/>
                    </a:solidFill>
                    <a:latin typeface="Times New Roman" panose="02020603050405020304" pitchFamily="18" charset="0"/>
                    <a:cs typeface="Times New Roman" panose="02020603050405020304" pitchFamily="18" charset="0"/>
                  </a:rPr>
                  <a:t>Φ</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1">
                        <a:solidFill>
                          <a:srgbClr val="000000"/>
                        </a:solidFill>
                        <a:latin typeface="Cambria Math" panose="02040503050406030204" pitchFamily="18" charset="0"/>
                      </a:rPr>
                      <m:t>= </m:t>
                    </m:r>
                    <m:f>
                      <m:fPr>
                        <m:ctrlPr>
                          <a:rPr lang="en-US" altLang="zh-CN" sz="2000" b="1" i="1">
                            <a:solidFill>
                              <a:srgbClr val="000000"/>
                            </a:solidFill>
                            <a:latin typeface="Cambria Math" panose="02040503050406030204" pitchFamily="18" charset="0"/>
                          </a:rPr>
                        </m:ctrlPr>
                      </m:fPr>
                      <m:num>
                        <m:r>
                          <a:rPr lang="en-US" altLang="zh-CN" sz="2000" b="1" i="1">
                            <a:solidFill>
                              <a:srgbClr val="000000"/>
                            </a:solidFill>
                            <a:latin typeface="Cambria Math" panose="02040503050406030204" pitchFamily="18" charset="0"/>
                          </a:rPr>
                          <m:t>𝟏</m:t>
                        </m:r>
                      </m:num>
                      <m:den>
                        <m:r>
                          <a:rPr lang="en-US" altLang="zh-CN" sz="2000" b="1" i="1">
                            <a:solidFill>
                              <a:srgbClr val="000000"/>
                            </a:solidFill>
                            <a:latin typeface="Cambria Math" panose="02040503050406030204" pitchFamily="18" charset="0"/>
                          </a:rPr>
                          <m:t>𝟐</m:t>
                        </m:r>
                      </m:den>
                    </m:f>
                  </m:oMath>
                </a14:m>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1" baseline="30000" dirty="0">
                    <a:solidFill>
                      <a:srgbClr val="000000"/>
                    </a:solidFill>
                    <a:latin typeface="Times New Roman" panose="02020603050405020304" pitchFamily="18" charset="0"/>
                    <a:ea typeface="宋体" panose="02010600030101010101" pitchFamily="2" charset="-122"/>
                  </a:rPr>
                  <a:t>2</a:t>
                </a:r>
                <a:r>
                  <a:rPr lang="en-US" altLang="zh-CN" sz="2000" dirty="0">
                    <a:solidFill>
                      <a:srgbClr val="000000"/>
                    </a:solidFill>
                    <a:latin typeface="Times New Roman" panose="02020603050405020304" pitchFamily="18" charset="0"/>
                    <a:ea typeface="宋体" panose="02010600030101010101" pitchFamily="2" charset="-122"/>
                  </a:rPr>
                  <a:t> is minimized; </a:t>
                </a:r>
              </a:p>
              <a:p>
                <a:pPr fontAlgn="base">
                  <a:spcBef>
                    <a:spcPct val="0"/>
                  </a:spcBef>
                  <a:spcAft>
                    <a:spcPct val="0"/>
                  </a:spcAft>
                </a:pPr>
                <a:r>
                  <a:rPr lang="en-US" altLang="zh-CN" sz="2000" dirty="0">
                    <a:solidFill>
                      <a:srgbClr val="000000"/>
                    </a:solidFill>
                    <a:latin typeface="Times New Roman" panose="02020603050405020304" pitchFamily="18" charset="0"/>
                    <a:ea typeface="宋体" panose="02010600030101010101" pitchFamily="2" charset="-122"/>
                  </a:rPr>
                  <a:t>and for all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i</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25000" dirty="0">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i="1" dirty="0">
                    <a:solidFill>
                      <a:srgbClr val="000000"/>
                    </a:solidFill>
                    <a:latin typeface="Times New Roman" panose="02020603050405020304" pitchFamily="18" charset="0"/>
                    <a:ea typeface="宋体" panose="02010600030101010101" pitchFamily="2" charset="-122"/>
                  </a:rPr>
                  <a:t>y</a:t>
                </a:r>
                <a:r>
                  <a:rPr lang="en-US" altLang="zh-CN" sz="2000" i="1" baseline="-25000" dirty="0">
                    <a:solidFill>
                      <a:srgbClr val="000000"/>
                    </a:solidFill>
                    <a:latin typeface="Times New Roman" panose="02020603050405020304" pitchFamily="18" charset="0"/>
                    <a:ea typeface="宋体" panose="02010600030101010101" pitchFamily="2" charset="-122"/>
                  </a:rPr>
                  <a:t>i</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1" baseline="30000"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x</a:t>
                </a:r>
                <a:r>
                  <a:rPr lang="en-US" altLang="zh-CN" sz="2000" b="1" baseline="-25000" dirty="0">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i="1" dirty="0">
                    <a:solidFill>
                      <a:srgbClr val="000000"/>
                    </a:solidFill>
                    <a:latin typeface="Times New Roman" panose="02020603050405020304" pitchFamily="18" charset="0"/>
                    <a:ea typeface="宋体" panose="02010600030101010101" pitchFamily="2" charset="-122"/>
                  </a:rPr>
                  <a:t>b</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p:txBody>
          </p:sp>
        </mc:Choice>
        <mc:Fallback xmlns="">
          <p:sp>
            <p:nvSpPr>
              <p:cNvPr id="306182" name="Text Box 6"/>
              <p:cNvSpPr txBox="1">
                <a:spLocks noRot="1" noChangeAspect="1" noMove="1" noResize="1" noEditPoints="1" noAdjustHandles="1" noChangeArrowheads="1" noChangeShapeType="1" noTextEdit="1"/>
              </p:cNvSpPr>
              <p:nvPr/>
            </p:nvSpPr>
            <p:spPr bwMode="auto">
              <a:xfrm>
                <a:off x="2209800" y="1467971"/>
                <a:ext cx="5562600" cy="1212576"/>
              </a:xfrm>
              <a:prstGeom prst="rect">
                <a:avLst/>
              </a:prstGeom>
              <a:blipFill>
                <a:blip r:embed="rId2"/>
                <a:stretch>
                  <a:fillRect l="-983" t="-1970" b="-93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2" name="TextBox 1"/>
          <p:cNvSpPr txBox="1"/>
          <p:nvPr/>
        </p:nvSpPr>
        <p:spPr>
          <a:xfrm>
            <a:off x="7772400" y="2023646"/>
            <a:ext cx="1600200" cy="338554"/>
          </a:xfrm>
          <a:prstGeom prst="rect">
            <a:avLst/>
          </a:prstGeom>
          <a:noFill/>
        </p:spPr>
        <p:txBody>
          <a:bodyPr wrap="square" rtlCol="0">
            <a:spAutoFit/>
          </a:bodyPr>
          <a:lstStyle/>
          <a:p>
            <a:pPr fontAlgn="base">
              <a:spcBef>
                <a:spcPct val="0"/>
              </a:spcBef>
              <a:spcAft>
                <a:spcPct val="0"/>
              </a:spcAft>
            </a:pPr>
            <a:r>
              <a:rPr lang="en-US" sz="1600" dirty="0">
                <a:solidFill>
                  <a:srgbClr val="000000"/>
                </a:solidFill>
                <a:latin typeface="Tahoma" charset="0"/>
                <a:sym typeface="Wingdings" panose="05000000000000000000" pitchFamily="2" charset="2"/>
              </a:rPr>
              <a:t> </a:t>
            </a:r>
            <a:r>
              <a:rPr lang="en-US" sz="1600" dirty="0">
                <a:solidFill>
                  <a:srgbClr val="000000"/>
                </a:solidFill>
                <a:latin typeface="Tahoma" charset="0"/>
              </a:rPr>
              <a:t>Primal</a:t>
            </a:r>
          </a:p>
        </p:txBody>
      </p:sp>
    </p:spTree>
    <p:extLst>
      <p:ext uri="{BB962C8B-B14F-4D97-AF65-F5344CB8AC3E}">
        <p14:creationId xmlns:p14="http://schemas.microsoft.com/office/powerpoint/2010/main" val="6565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6181" name="Rectangle 5"/>
              <p:cNvSpPr>
                <a:spLocks noChangeArrowheads="1"/>
              </p:cNvSpPr>
              <p:nvPr/>
            </p:nvSpPr>
            <p:spPr bwMode="auto">
              <a:xfrm>
                <a:off x="990600" y="1066800"/>
                <a:ext cx="10134600" cy="5410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5B9BD5"/>
                  </a:buClr>
                  <a:buFont typeface="Wingdings" panose="05000000000000000000" pitchFamily="2" charset="2"/>
                  <a:buChar char="Ø"/>
                </a:pPr>
                <a:r>
                  <a:rPr lang="en-US" altLang="zh-CN" sz="2000" dirty="0">
                    <a:solidFill>
                      <a:srgbClr val="000000"/>
                    </a:solidFill>
                    <a:latin typeface="Calibri" panose="020F0502020204030204" pitchFamily="34" charset="0"/>
                    <a:cs typeface="Calibri" panose="020F0502020204030204" pitchFamily="34" charset="0"/>
                  </a:rPr>
                  <a:t>The solution involves constructing a </a:t>
                </a:r>
                <a:r>
                  <a:rPr lang="en-US" altLang="zh-CN" sz="2000" i="1" dirty="0">
                    <a:solidFill>
                      <a:srgbClr val="000000"/>
                    </a:solidFill>
                    <a:latin typeface="Calibri" panose="020F0502020204030204" pitchFamily="34" charset="0"/>
                    <a:cs typeface="Calibri" panose="020F0502020204030204" pitchFamily="34" charset="0"/>
                  </a:rPr>
                  <a:t>dual problem </a:t>
                </a:r>
                <a:r>
                  <a:rPr lang="en-US" altLang="zh-CN" sz="2000" dirty="0">
                    <a:solidFill>
                      <a:srgbClr val="000000"/>
                    </a:solidFill>
                    <a:latin typeface="Calibri" panose="020F0502020204030204" pitchFamily="34" charset="0"/>
                    <a:cs typeface="Calibri" panose="020F0502020204030204" pitchFamily="34" charset="0"/>
                  </a:rPr>
                  <a:t>where a </a:t>
                </a:r>
                <a:r>
                  <a:rPr lang="en-US" altLang="zh-CN" sz="2000" i="1" dirty="0">
                    <a:solidFill>
                      <a:srgbClr val="000000"/>
                    </a:solidFill>
                    <a:latin typeface="Calibri" panose="020F0502020204030204" pitchFamily="34" charset="0"/>
                    <a:cs typeface="Calibri" panose="020F0502020204030204" pitchFamily="34" charset="0"/>
                  </a:rPr>
                  <a:t>Lagrange multiplier</a:t>
                </a:r>
                <a:r>
                  <a:rPr lang="en-US" altLang="zh-CN" sz="2000" dirty="0">
                    <a:solidFill>
                      <a:srgbClr val="000000"/>
                    </a:solidFill>
                    <a:latin typeface="Calibri" panose="020F0502020204030204" pitchFamily="34" charset="0"/>
                    <a:cs typeface="Calibri" panose="020F0502020204030204" pitchFamily="34" charset="0"/>
                  </a:rPr>
                  <a:t> </a:t>
                </a:r>
                <a:r>
                  <a:rPr lang="el-GR" altLang="en-US" sz="2000" i="1" dirty="0">
                    <a:solidFill>
                      <a:srgbClr val="000000"/>
                    </a:solidFill>
                    <a:latin typeface="Calibri" panose="020F0502020204030204" pitchFamily="34" charset="0"/>
                    <a:cs typeface="Calibri" panose="020F0502020204030204" pitchFamily="34" charset="0"/>
                  </a:rPr>
                  <a:t>α</a:t>
                </a:r>
                <a:r>
                  <a:rPr lang="en-US" altLang="zh-CN" sz="2000" i="1" baseline="-25000" dirty="0" err="1">
                    <a:solidFill>
                      <a:srgbClr val="000000"/>
                    </a:solidFill>
                    <a:latin typeface="Calibri" panose="020F0502020204030204" pitchFamily="34" charset="0"/>
                    <a:cs typeface="Calibri" panose="020F0502020204030204" pitchFamily="34" charset="0"/>
                  </a:rPr>
                  <a:t>i</a:t>
                </a:r>
                <a:r>
                  <a:rPr lang="en-US" altLang="zh-CN" sz="2000" i="1" baseline="-25000" dirty="0">
                    <a:solidFill>
                      <a:srgbClr val="000000"/>
                    </a:solidFill>
                    <a:latin typeface="Calibri" panose="020F0502020204030204" pitchFamily="34" charset="0"/>
                    <a:cs typeface="Calibri" panose="020F0502020204030204" pitchFamily="34" charset="0"/>
                  </a:rPr>
                  <a:t> </a:t>
                </a:r>
                <a:r>
                  <a:rPr lang="en-US" altLang="zh-CN" sz="2000" dirty="0">
                    <a:solidFill>
                      <a:srgbClr val="000000"/>
                    </a:solidFill>
                    <a:latin typeface="Calibri" panose="020F0502020204030204" pitchFamily="34" charset="0"/>
                    <a:cs typeface="Calibri" panose="020F0502020204030204" pitchFamily="34" charset="0"/>
                  </a:rPr>
                  <a:t>is associated with every constraint in the primary problem:</a:t>
                </a:r>
              </a:p>
              <a:p>
                <a:pPr fontAlgn="base">
                  <a:spcAft>
                    <a:spcPct val="0"/>
                  </a:spcAft>
                  <a:buClr>
                    <a:srgbClr val="5B9BD5"/>
                  </a:buClr>
                </a:pPr>
                <a:endParaRPr lang="en-US" altLang="zh-CN" sz="2000" dirty="0">
                  <a:solidFill>
                    <a:srgbClr val="000000"/>
                  </a:solidFill>
                </a:endParaRPr>
              </a:p>
              <a:p>
                <a:pPr fontAlgn="base">
                  <a:spcAft>
                    <a:spcPct val="0"/>
                  </a:spcAft>
                  <a:buClr>
                    <a:srgbClr val="5B9BD5"/>
                  </a:buClr>
                </a:pPr>
                <a:endParaRPr lang="en-US" altLang="zh-CN" sz="2000" dirty="0">
                  <a:solidFill>
                    <a:srgbClr val="000000"/>
                  </a:solidFill>
                </a:endParaRPr>
              </a:p>
              <a:p>
                <a:pPr fontAlgn="base">
                  <a:spcAft>
                    <a:spcPct val="0"/>
                  </a:spcAft>
                  <a:buClr>
                    <a:srgbClr val="5B9BD5"/>
                  </a:buClr>
                </a:pPr>
                <a:endParaRPr lang="en-US" altLang="zh-CN" sz="2000" dirty="0">
                  <a:solidFill>
                    <a:srgbClr val="000000"/>
                  </a:solidFill>
                </a:endParaRPr>
              </a:p>
              <a:p>
                <a:pPr fontAlgn="base">
                  <a:spcAft>
                    <a:spcPct val="0"/>
                  </a:spcAft>
                  <a:buClr>
                    <a:srgbClr val="5B9BD5"/>
                  </a:buClr>
                  <a:buFont typeface="Wingdings" panose="05000000000000000000" pitchFamily="2" charset="2"/>
                  <a:buChar char="Ø"/>
                </a:pPr>
                <a:r>
                  <a:rPr lang="en-US" altLang="zh-CN" sz="2000" dirty="0">
                    <a:solidFill>
                      <a:srgbClr val="000000"/>
                    </a:solidFill>
                  </a:rPr>
                  <a:t>Taking partial derivative with respect to w </a:t>
                </a:r>
                <a14:m>
                  <m:oMath xmlns:m="http://schemas.openxmlformats.org/officeDocument/2006/math">
                    <m:r>
                      <a:rPr lang="en-US" altLang="zh-CN" sz="2000">
                        <a:solidFill>
                          <a:srgbClr val="000000"/>
                        </a:solidFill>
                        <a:latin typeface="Cambria Math" panose="02040503050406030204" pitchFamily="18" charset="0"/>
                      </a:rPr>
                      <m:t>, </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𝐿</m:t>
                        </m:r>
                      </m:num>
                      <m:den>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𝑤</m:t>
                        </m:r>
                      </m:den>
                    </m:f>
                  </m:oMath>
                </a14:m>
                <a:r>
                  <a:rPr lang="en-US" altLang="zh-CN" sz="2000" dirty="0">
                    <a:solidFill>
                      <a:srgbClr val="000000"/>
                    </a:solidFill>
                  </a:rPr>
                  <a:t> = 0</a:t>
                </a:r>
              </a:p>
              <a:p>
                <a:pPr lvl="1" fontAlgn="base">
                  <a:spcAft>
                    <a:spcPct val="0"/>
                  </a:spcAft>
                  <a:buClr>
                    <a:srgbClr val="ED7D31"/>
                  </a:buClr>
                </a:pPr>
                <a:r>
                  <a:rPr lang="en-US" altLang="zh-CN" sz="2000" dirty="0">
                    <a:solidFill>
                      <a:srgbClr val="000000"/>
                    </a:solidFill>
                  </a:rPr>
                  <a:t>w</a:t>
                </a:r>
                <a:r>
                  <a:rPr lang="en-US" altLang="zh-CN" sz="2000" dirty="0">
                    <a:solidFill>
                      <a:srgbClr val="000000"/>
                    </a:solidFill>
                    <a:latin typeface="Times New Roman" panose="02020603050405020304" pitchFamily="18" charset="0"/>
                  </a:rPr>
                  <a:t> - </a:t>
                </a:r>
                <a:r>
                  <a:rPr lang="el-GR" altLang="en-US" sz="2000" dirty="0">
                    <a:solidFill>
                      <a:srgbClr val="000000"/>
                    </a:solidFill>
                    <a:latin typeface="Times New Roman" panose="02020603050405020304" pitchFamily="18" charset="0"/>
                    <a:cs typeface="Times New Roman" panose="02020603050405020304" pitchFamily="18" charset="0"/>
                  </a:rPr>
                  <a:t>Σ</a:t>
                </a:r>
                <a:r>
                  <a:rPr lang="en-US" altLang="zh-CN" sz="2000" i="1" dirty="0">
                    <a:solidFill>
                      <a:srgbClr val="000000"/>
                    </a:solidFill>
                    <a:latin typeface="Times New Roman" panose="02020603050405020304" pitchFamily="18" charset="0"/>
                  </a:rPr>
                  <a:t> </a:t>
                </a:r>
                <a:r>
                  <a:rPr lang="el-GR" altLang="en-US" sz="2000" i="1" dirty="0">
                    <a:solidFill>
                      <a:srgbClr val="000000"/>
                    </a:solidFill>
                    <a:latin typeface="Times New Roman" panose="02020603050405020304" pitchFamily="18" charset="0"/>
                    <a:cs typeface="Times New Roman" panose="02020603050405020304" pitchFamily="18" charset="0"/>
                  </a:rPr>
                  <a:t>α</a:t>
                </a:r>
                <a:r>
                  <a:rPr lang="en-US" altLang="zh-CN" sz="2000" i="1" baseline="-25000" dirty="0" err="1">
                    <a:solidFill>
                      <a:srgbClr val="000000"/>
                    </a:solidFill>
                    <a:latin typeface="Times New Roman" panose="02020603050405020304" pitchFamily="18" charset="0"/>
                    <a:cs typeface="Times New Roman" panose="02020603050405020304" pitchFamily="18" charset="0"/>
                  </a:rPr>
                  <a:t>i</a:t>
                </a:r>
                <a:r>
                  <a:rPr lang="en-US" altLang="zh-CN" sz="2000" i="1" baseline="-2500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rPr>
                  <a:t>y</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x</a:t>
                </a:r>
                <a:r>
                  <a:rPr lang="en-US" altLang="zh-CN" sz="2000"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 0</a:t>
                </a:r>
              </a:p>
              <a:p>
                <a:pPr lvl="1" fontAlgn="base">
                  <a:spcAft>
                    <a:spcPct val="0"/>
                  </a:spcAft>
                  <a:buClr>
                    <a:srgbClr val="ED7D31"/>
                  </a:buClr>
                </a:pPr>
                <a:r>
                  <a:rPr lang="en-US" altLang="zh-CN" sz="2000" dirty="0">
                    <a:solidFill>
                      <a:srgbClr val="000000"/>
                    </a:solidFill>
                  </a:rPr>
                  <a:t>w</a:t>
                </a:r>
                <a:r>
                  <a:rPr lang="en-US" altLang="zh-CN" sz="2000" dirty="0">
                    <a:solidFill>
                      <a:srgbClr val="000000"/>
                    </a:solidFill>
                    <a:latin typeface="Times New Roman" panose="02020603050405020304" pitchFamily="18" charset="0"/>
                  </a:rPr>
                  <a:t>  = </a:t>
                </a:r>
                <a:r>
                  <a:rPr lang="el-GR" altLang="en-US" sz="2000" dirty="0">
                    <a:solidFill>
                      <a:srgbClr val="000000"/>
                    </a:solidFill>
                    <a:latin typeface="Times New Roman" panose="02020603050405020304" pitchFamily="18" charset="0"/>
                    <a:cs typeface="Times New Roman" panose="02020603050405020304" pitchFamily="18" charset="0"/>
                  </a:rPr>
                  <a:t>Σ</a:t>
                </a:r>
                <a:r>
                  <a:rPr lang="en-US" altLang="zh-CN" sz="2000" i="1" dirty="0">
                    <a:solidFill>
                      <a:srgbClr val="000000"/>
                    </a:solidFill>
                    <a:latin typeface="Times New Roman" panose="02020603050405020304" pitchFamily="18" charset="0"/>
                  </a:rPr>
                  <a:t> </a:t>
                </a:r>
                <a:r>
                  <a:rPr lang="el-GR" altLang="en-US" sz="2000" i="1" dirty="0">
                    <a:solidFill>
                      <a:srgbClr val="000000"/>
                    </a:solidFill>
                    <a:latin typeface="Times New Roman" panose="02020603050405020304" pitchFamily="18" charset="0"/>
                    <a:cs typeface="Times New Roman" panose="02020603050405020304" pitchFamily="18" charset="0"/>
                  </a:rPr>
                  <a:t>α</a:t>
                </a:r>
                <a:r>
                  <a:rPr lang="en-US" altLang="zh-CN" sz="2000" i="1" baseline="-25000" dirty="0" err="1">
                    <a:solidFill>
                      <a:srgbClr val="000000"/>
                    </a:solidFill>
                    <a:latin typeface="Times New Roman" panose="02020603050405020304" pitchFamily="18" charset="0"/>
                    <a:cs typeface="Times New Roman" panose="02020603050405020304" pitchFamily="18" charset="0"/>
                  </a:rPr>
                  <a:t>i</a:t>
                </a:r>
                <a:r>
                  <a:rPr lang="en-US" altLang="zh-CN" sz="2000" i="1" baseline="-25000" dirty="0">
                    <a:solidFill>
                      <a:srgbClr val="000000"/>
                    </a:solidFill>
                    <a:latin typeface="Times New Roman" panose="02020603050405020304" pitchFamily="18" charset="0"/>
                    <a:cs typeface="Times New Roman" panose="02020603050405020304" pitchFamily="18" charset="0"/>
                  </a:rPr>
                  <a:t> </a:t>
                </a:r>
                <a:r>
                  <a:rPr lang="en-US" altLang="zh-CN" sz="2000" i="1" dirty="0">
                    <a:solidFill>
                      <a:srgbClr val="000000"/>
                    </a:solidFill>
                    <a:latin typeface="Times New Roman" panose="02020603050405020304" pitchFamily="18" charset="0"/>
                  </a:rPr>
                  <a:t>y</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x</a:t>
                </a:r>
                <a:r>
                  <a:rPr lang="en-US" altLang="zh-CN" sz="2000" baseline="-25000" dirty="0">
                    <a:solidFill>
                      <a:srgbClr val="000000"/>
                    </a:solidFill>
                    <a:latin typeface="Times New Roman" panose="02020603050405020304" pitchFamily="18" charset="0"/>
                  </a:rPr>
                  <a:t>i</a:t>
                </a:r>
                <a:endParaRPr lang="en-US" altLang="zh-CN" sz="2000" dirty="0">
                  <a:solidFill>
                    <a:srgbClr val="000000"/>
                  </a:solidFill>
                  <a:latin typeface="Times New Roman" panose="02020603050405020304" pitchFamily="18" charset="0"/>
                </a:endParaRPr>
              </a:p>
              <a:p>
                <a:pPr fontAlgn="base">
                  <a:spcAft>
                    <a:spcPct val="0"/>
                  </a:spcAft>
                  <a:buClr>
                    <a:srgbClr val="5B9BD5"/>
                  </a:buClr>
                  <a:buFont typeface="Wingdings" panose="05000000000000000000" pitchFamily="2" charset="2"/>
                  <a:buChar char="Ø"/>
                </a:pPr>
                <a:r>
                  <a:rPr lang="en-US" altLang="zh-CN" sz="2000" dirty="0">
                    <a:solidFill>
                      <a:srgbClr val="000000"/>
                    </a:solidFill>
                  </a:rPr>
                  <a:t>Taking partial derivative with respect to b, </a:t>
                </a:r>
                <a14:m>
                  <m:oMath xmlns:m="http://schemas.openxmlformats.org/officeDocument/2006/math">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𝐿</m:t>
                        </m:r>
                      </m:num>
                      <m:den>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𝑏</m:t>
                        </m:r>
                      </m:den>
                    </m:f>
                  </m:oMath>
                </a14:m>
                <a:r>
                  <a:rPr lang="en-US" altLang="zh-CN" sz="2000" dirty="0">
                    <a:solidFill>
                      <a:srgbClr val="000000"/>
                    </a:solidFill>
                  </a:rPr>
                  <a:t> = 0</a:t>
                </a:r>
              </a:p>
              <a:p>
                <a:pPr lvl="1" fontAlgn="base">
                  <a:spcAft>
                    <a:spcPct val="0"/>
                  </a:spcAft>
                  <a:buClr>
                    <a:srgbClr val="ED7D31"/>
                  </a:buClr>
                </a:pPr>
                <a:r>
                  <a:rPr lang="en-US" altLang="zh-CN" sz="2000" dirty="0">
                    <a:solidFill>
                      <a:srgbClr val="000000"/>
                    </a:solidFill>
                    <a:latin typeface="Times New Roman" panose="02020603050405020304" pitchFamily="18" charset="0"/>
                  </a:rPr>
                  <a:t>- </a:t>
                </a:r>
                <a:r>
                  <a:rPr lang="el-GR" altLang="en-US" sz="2000" dirty="0">
                    <a:solidFill>
                      <a:srgbClr val="000000"/>
                    </a:solidFill>
                    <a:latin typeface="Times New Roman" panose="02020603050405020304" pitchFamily="18" charset="0"/>
                  </a:rPr>
                  <a:t>Σ</a:t>
                </a:r>
                <a:r>
                  <a:rPr lang="en-US" altLang="zh-CN" sz="2000" dirty="0">
                    <a:solidFill>
                      <a:srgbClr val="000000"/>
                    </a:solidFill>
                    <a:latin typeface="Times New Roman" panose="02020603050405020304" pitchFamily="18" charset="0"/>
                  </a:rPr>
                  <a:t> </a:t>
                </a:r>
                <a:r>
                  <a:rPr lang="el-GR" altLang="en-US" sz="2000" dirty="0">
                    <a:solidFill>
                      <a:srgbClr val="000000"/>
                    </a:solidFill>
                    <a:latin typeface="Times New Roman" panose="02020603050405020304" pitchFamily="18" charset="0"/>
                    <a:cs typeface="Times New Roman" panose="02020603050405020304" pitchFamily="18" charset="0"/>
                  </a:rPr>
                  <a:t>α</a:t>
                </a:r>
                <a:r>
                  <a:rPr lang="en-US" altLang="zh-CN" sz="2000" baseline="-25000" dirty="0" err="1">
                    <a:solidFill>
                      <a:srgbClr val="000000"/>
                    </a:solidFill>
                    <a:latin typeface="Times New Roman" panose="02020603050405020304" pitchFamily="18" charset="0"/>
                    <a:cs typeface="Times New Roman" panose="02020603050405020304" pitchFamily="18" charset="0"/>
                  </a:rPr>
                  <a:t>i</a:t>
                </a:r>
                <a:r>
                  <a:rPr lang="en-US" altLang="zh-CN" sz="2000" baseline="-25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 0</a:t>
                </a:r>
              </a:p>
              <a:p>
                <a:pPr lvl="1" fontAlgn="base">
                  <a:spcAft>
                    <a:spcPct val="0"/>
                  </a:spcAft>
                  <a:buClr>
                    <a:srgbClr val="ED7D31"/>
                  </a:buClr>
                </a:pPr>
                <a:r>
                  <a:rPr lang="el-GR" altLang="en-US" sz="2000" dirty="0">
                    <a:solidFill>
                      <a:srgbClr val="000000"/>
                    </a:solidFill>
                    <a:latin typeface="Times New Roman" panose="02020603050405020304" pitchFamily="18" charset="0"/>
                  </a:rPr>
                  <a:t>Σ</a:t>
                </a:r>
                <a:r>
                  <a:rPr lang="en-US" altLang="zh-CN" sz="2000" dirty="0">
                    <a:solidFill>
                      <a:srgbClr val="000000"/>
                    </a:solidFill>
                    <a:latin typeface="Times New Roman" panose="02020603050405020304" pitchFamily="18" charset="0"/>
                  </a:rPr>
                  <a:t> </a:t>
                </a:r>
                <a:r>
                  <a:rPr lang="el-GR" altLang="en-US" sz="2000" dirty="0">
                    <a:solidFill>
                      <a:srgbClr val="000000"/>
                    </a:solidFill>
                    <a:latin typeface="Times New Roman" panose="02020603050405020304" pitchFamily="18" charset="0"/>
                    <a:cs typeface="Times New Roman" panose="02020603050405020304" pitchFamily="18" charset="0"/>
                  </a:rPr>
                  <a:t>α</a:t>
                </a:r>
                <a:r>
                  <a:rPr lang="en-US" altLang="zh-CN" sz="2000" baseline="-25000" dirty="0" err="1">
                    <a:solidFill>
                      <a:srgbClr val="000000"/>
                    </a:solidFill>
                    <a:latin typeface="Times New Roman" panose="02020603050405020304" pitchFamily="18" charset="0"/>
                    <a:cs typeface="Times New Roman" panose="02020603050405020304" pitchFamily="18" charset="0"/>
                  </a:rPr>
                  <a:t>i</a:t>
                </a:r>
                <a:r>
                  <a:rPr lang="en-US" altLang="zh-CN" sz="2000" baseline="-25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 0</a:t>
                </a:r>
              </a:p>
              <a:p>
                <a:pPr lvl="1" fontAlgn="base">
                  <a:spcAft>
                    <a:spcPct val="0"/>
                  </a:spcAft>
                  <a:buClr>
                    <a:srgbClr val="ED7D31"/>
                  </a:buClr>
                </a:pPr>
                <a:endParaRPr lang="en-US" altLang="zh-CN" sz="2000" dirty="0">
                  <a:solidFill>
                    <a:srgbClr val="000000"/>
                  </a:solidFill>
                  <a:latin typeface="Times New Roman" panose="02020603050405020304" pitchFamily="18" charset="0"/>
                </a:endParaRPr>
              </a:p>
            </p:txBody>
          </p:sp>
        </mc:Choice>
        <mc:Fallback xmlns="">
          <p:sp>
            <p:nvSpPr>
              <p:cNvPr id="306181" name="Rectangle 5"/>
              <p:cNvSpPr>
                <a:spLocks noRot="1" noChangeAspect="1" noMove="1" noResize="1" noEditPoints="1" noAdjustHandles="1" noChangeArrowheads="1" noChangeShapeType="1" noTextEdit="1"/>
              </p:cNvSpPr>
              <p:nvPr/>
            </p:nvSpPr>
            <p:spPr bwMode="auto">
              <a:xfrm>
                <a:off x="990600" y="1066800"/>
                <a:ext cx="10134600" cy="5410200"/>
              </a:xfrm>
              <a:prstGeom prst="rect">
                <a:avLst/>
              </a:prstGeom>
              <a:blipFill>
                <a:blip r:embed="rId2"/>
                <a:stretch>
                  <a:fillRect l="-60" t="-5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1828800" y="18288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L(w, b,</a:t>
                </a:r>
                <a:r>
                  <a:rPr lang="el-GR" altLang="en-US" sz="2400" i="1" dirty="0">
                    <a:solidFill>
                      <a:srgbClr val="000000"/>
                    </a:solidFill>
                    <a:latin typeface="Times New Roman" panose="02020603050405020304" pitchFamily="18" charset="0"/>
                    <a:cs typeface="Times New Roman" panose="02020603050405020304" pitchFamily="18" charset="0"/>
                  </a:rPr>
                  <a:t> α</a:t>
                </a:r>
                <a:r>
                  <a:rPr lang="en-US" altLang="zh-CN" sz="24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f>
                      <m:fPr>
                        <m:ctrlPr>
                          <a:rPr lang="en-US" altLang="zh-CN" sz="2400" b="1" i="1">
                            <a:solidFill>
                              <a:srgbClr val="000000"/>
                            </a:solidFill>
                            <a:latin typeface="Cambria Math" panose="02040503050406030204" pitchFamily="18" charset="0"/>
                          </a:rPr>
                        </m:ctrlPr>
                      </m:fPr>
                      <m:num>
                        <m:r>
                          <a:rPr lang="en-US" altLang="zh-CN" sz="2400" b="1" i="1">
                            <a:solidFill>
                              <a:srgbClr val="000000"/>
                            </a:solidFill>
                            <a:latin typeface="Cambria Math" panose="02040503050406030204" pitchFamily="18" charset="0"/>
                          </a:rPr>
                          <m:t>𝟏</m:t>
                        </m:r>
                      </m:num>
                      <m:den>
                        <m:r>
                          <a:rPr lang="en-US" altLang="zh-CN" sz="2400" b="1" i="1">
                            <a:solidFill>
                              <a:srgbClr val="000000"/>
                            </a:solidFill>
                            <a:latin typeface="Cambria Math" panose="02040503050406030204" pitchFamily="18" charset="0"/>
                          </a:rPr>
                          <m:t>𝟐</m:t>
                        </m:r>
                      </m:den>
                    </m:f>
                  </m:oMath>
                </a14:m>
                <a:r>
                  <a:rPr lang="en-US" altLang="zh-CN" sz="2400" b="1" dirty="0">
                    <a:solidFill>
                      <a:srgbClr val="000000"/>
                    </a:solidFill>
                    <a:latin typeface="Times New Roman" panose="02020603050405020304" pitchFamily="18" charset="0"/>
                    <a:ea typeface="宋体" panose="02010600030101010101" pitchFamily="2" charset="-122"/>
                  </a:rPr>
                  <a:t>||w||</a:t>
                </a:r>
                <a:r>
                  <a:rPr lang="en-US" altLang="zh-CN" sz="2400" b="1" baseline="30000" dirty="0">
                    <a:solidFill>
                      <a:srgbClr val="000000"/>
                    </a:solidFill>
                    <a:latin typeface="Times New Roman" panose="02020603050405020304" pitchFamily="18" charset="0"/>
                    <a:ea typeface="宋体" panose="02010600030101010101" pitchFamily="2" charset="-122"/>
                  </a:rPr>
                  <a:t>2</a:t>
                </a:r>
                <a:r>
                  <a:rPr lang="en-US" altLang="zh-CN" sz="2400" dirty="0">
                    <a:solidFill>
                      <a:srgbClr val="000000"/>
                    </a:solidFill>
                    <a:latin typeface="Times New Roman" panose="02020603050405020304" pitchFamily="18" charset="0"/>
                    <a:ea typeface="宋体" panose="02010600030101010101" pitchFamily="2" charset="-122"/>
                  </a:rPr>
                  <a:t> - </a:t>
                </a:r>
                <a:r>
                  <a:rPr lang="el-GR" altLang="en-US" sz="2400" dirty="0">
                    <a:solidFill>
                      <a:srgbClr val="000000"/>
                    </a:solidFill>
                    <a:latin typeface="Times New Roman" panose="02020603050405020304" pitchFamily="18" charset="0"/>
                    <a:cs typeface="Times New Roman" panose="02020603050405020304" pitchFamily="18" charset="0"/>
                  </a:rPr>
                  <a:t>Σ</a:t>
                </a:r>
                <a:r>
                  <a:rPr lang="en-US" altLang="zh-CN" sz="2400" i="1" dirty="0">
                    <a:solidFill>
                      <a:srgbClr val="000000"/>
                    </a:solidFill>
                    <a:latin typeface="Times New Roman" panose="02020603050405020304" pitchFamily="18" charset="0"/>
                    <a:ea typeface="宋体" panose="02010600030101010101" pitchFamily="2" charset="-122"/>
                  </a:rPr>
                  <a:t> </a:t>
                </a:r>
                <a:r>
                  <a:rPr lang="el-GR" altLang="en-US" sz="2400" i="1" dirty="0">
                    <a:solidFill>
                      <a:srgbClr val="000000"/>
                    </a:solidFill>
                    <a:latin typeface="Times New Roman" panose="02020603050405020304" pitchFamily="18" charset="0"/>
                    <a:cs typeface="Times New Roman" panose="02020603050405020304" pitchFamily="18" charset="0"/>
                  </a:rPr>
                  <a:t>α</a:t>
                </a:r>
                <a:r>
                  <a:rPr lang="en-US" altLang="zh-CN" sz="2400"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25000" dirty="0">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b="1" dirty="0">
                    <a:solidFill>
                      <a:srgbClr val="000000"/>
                    </a:solidFill>
                    <a:latin typeface="Times New Roman" panose="02020603050405020304" pitchFamily="18" charset="0"/>
                    <a:ea typeface="宋体" panose="02010600030101010101" pitchFamily="2" charset="-122"/>
                  </a:rPr>
                  <a:t>w</a:t>
                </a:r>
                <a:r>
                  <a:rPr lang="en-US" altLang="zh-CN" sz="2400" b="1" baseline="30000" dirty="0">
                    <a:solidFill>
                      <a:srgbClr val="000000"/>
                    </a:solidFill>
                    <a:latin typeface="Times New Roman" panose="02020603050405020304" pitchFamily="18" charset="0"/>
                    <a:ea typeface="宋体" panose="02010600030101010101" pitchFamily="2" charset="-122"/>
                  </a:rPr>
                  <a:t>T</a:t>
                </a:r>
                <a:r>
                  <a:rPr lang="en-US" altLang="zh-CN" sz="2400" b="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i</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i="1" dirty="0">
                    <a:solidFill>
                      <a:srgbClr val="000000"/>
                    </a:solidFill>
                    <a:latin typeface="Times New Roman" panose="02020603050405020304" pitchFamily="18" charset="0"/>
                    <a:ea typeface="宋体" panose="02010600030101010101" pitchFamily="2" charset="-122"/>
                  </a:rPr>
                  <a:t>b</a:t>
                </a:r>
                <a:r>
                  <a:rPr lang="en-US" altLang="zh-CN" sz="2400" dirty="0">
                    <a:solidFill>
                      <a:srgbClr val="000000"/>
                    </a:solidFill>
                    <a:latin typeface="Times New Roman" panose="02020603050405020304" pitchFamily="18" charset="0"/>
                    <a:ea typeface="宋体" panose="02010600030101010101" pitchFamily="2" charset="-122"/>
                  </a:rPr>
                  <a:t>) -1]</a:t>
                </a:r>
                <a:endParaRPr lang="en-US" altLang="zh-CN" sz="24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1828800" y="1828800"/>
                <a:ext cx="5638800" cy="624082"/>
              </a:xfrm>
              <a:prstGeom prst="rect">
                <a:avLst/>
              </a:prstGeom>
              <a:blipFill>
                <a:blip r:embed="rId3"/>
                <a:stretch>
                  <a:fillRect l="-1399" b="-660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
        <p:nvSpPr>
          <p:cNvPr id="5" name="Rectangle 4"/>
          <p:cNvSpPr>
            <a:spLocks noChangeArrowheads="1"/>
          </p:cNvSpPr>
          <p:nvPr/>
        </p:nvSpPr>
        <p:spPr bwMode="auto">
          <a:xfrm>
            <a:off x="76200" y="324971"/>
            <a:ext cx="9825318" cy="51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600" b="1" dirty="0">
                <a:solidFill>
                  <a:schemeClr val="bg1"/>
                </a:solidFill>
                <a:latin typeface="Calibri" panose="020F0502020204030204" pitchFamily="34" charset="0"/>
                <a:cs typeface="Calibri" panose="020F0502020204030204" pitchFamily="34" charset="0"/>
              </a:rPr>
              <a:t>Solving the Optimization Problem</a:t>
            </a:r>
          </a:p>
        </p:txBody>
      </p:sp>
    </p:spTree>
    <p:extLst>
      <p:ext uri="{BB962C8B-B14F-4D97-AF65-F5344CB8AC3E}">
        <p14:creationId xmlns:p14="http://schemas.microsoft.com/office/powerpoint/2010/main" val="210613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831850" y="4953000"/>
            <a:ext cx="10515600" cy="1136650"/>
          </a:xfrm>
        </p:spPr>
        <p:txBody>
          <a:bodyPr/>
          <a:lstStyle/>
          <a:p>
            <a:pPr algn="ctr">
              <a:spcBef>
                <a:spcPct val="0"/>
              </a:spcBef>
              <a:defRPr/>
            </a:pPr>
            <a:r>
              <a:rPr lang="en-US" sz="3600" b="1" dirty="0">
                <a:solidFill>
                  <a:schemeClr val="tx1"/>
                </a:solidFill>
                <a:latin typeface="Arial" charset="0"/>
                <a:cs typeface="Arial" charset="0"/>
              </a:rPr>
              <a:t>Session 10</a:t>
            </a:r>
          </a:p>
          <a:p>
            <a:pPr algn="ctr">
              <a:spcBef>
                <a:spcPct val="0"/>
              </a:spcBef>
              <a:defRPr/>
            </a:pPr>
            <a:r>
              <a:rPr lang="en-US" sz="3600" b="1" dirty="0">
                <a:solidFill>
                  <a:schemeClr val="tx1"/>
                </a:solidFill>
                <a:latin typeface="Arial" charset="0"/>
                <a:cs typeface="Arial" charset="0"/>
              </a:rPr>
              <a:t>(12</a:t>
            </a:r>
            <a:r>
              <a:rPr lang="en-US" sz="3600" b="1" baseline="30000" dirty="0">
                <a:solidFill>
                  <a:schemeClr val="tx1"/>
                </a:solidFill>
                <a:latin typeface="Arial" charset="0"/>
                <a:cs typeface="Arial" charset="0"/>
              </a:rPr>
              <a:t>th</a:t>
            </a:r>
            <a:r>
              <a:rPr lang="en-US" sz="3600" b="1" dirty="0">
                <a:solidFill>
                  <a:schemeClr val="tx1"/>
                </a:solidFill>
                <a:latin typeface="Arial" charset="0"/>
                <a:cs typeface="Arial" charset="0"/>
              </a:rPr>
              <a:t> October,2025)</a:t>
            </a:r>
          </a:p>
          <a:p>
            <a:endParaRPr lang="en-IN" dirty="0"/>
          </a:p>
        </p:txBody>
      </p:sp>
    </p:spTree>
    <p:extLst>
      <p:ext uri="{BB962C8B-B14F-4D97-AF65-F5344CB8AC3E}">
        <p14:creationId xmlns:p14="http://schemas.microsoft.com/office/powerpoint/2010/main" val="2575913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7125" y="2109788"/>
            <a:ext cx="4857750" cy="2638425"/>
          </a:xfrm>
          <a:prstGeom prst="rect">
            <a:avLst/>
          </a:prstGeom>
        </p:spPr>
      </p:pic>
      <p:sp>
        <p:nvSpPr>
          <p:cNvPr id="6" name="Rectangle 4"/>
          <p:cNvSpPr>
            <a:spLocks noChangeArrowheads="1"/>
          </p:cNvSpPr>
          <p:nvPr/>
        </p:nvSpPr>
        <p:spPr bwMode="auto">
          <a:xfrm>
            <a:off x="76200" y="228600"/>
            <a:ext cx="10591800" cy="589429"/>
          </a:xfrm>
          <a:prstGeom prst="rect">
            <a:avLst/>
          </a:prstGeom>
          <a:noFill/>
          <a:ln>
            <a:noFill/>
          </a:ln>
          <a:effec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600" b="1" dirty="0">
                <a:solidFill>
                  <a:schemeClr val="bg1"/>
                </a:solidFill>
                <a:latin typeface="Calibri" panose="020F0502020204030204" pitchFamily="34" charset="0"/>
                <a:cs typeface="Calibri" panose="020F0502020204030204" pitchFamily="34" charset="0"/>
              </a:rPr>
              <a:t>Solving the Optimization Problem</a:t>
            </a:r>
          </a:p>
        </p:txBody>
      </p:sp>
    </p:spTree>
    <p:extLst>
      <p:ext uri="{BB962C8B-B14F-4D97-AF65-F5344CB8AC3E}">
        <p14:creationId xmlns:p14="http://schemas.microsoft.com/office/powerpoint/2010/main" val="425714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1467973"/>
            <a:ext cx="9448800" cy="3713627"/>
          </a:xfrm>
          <a:prstGeom prst="rect">
            <a:avLst/>
          </a:prstGeom>
        </p:spPr>
      </p:pic>
      <p:sp>
        <p:nvSpPr>
          <p:cNvPr id="5" name="Rectangle 4"/>
          <p:cNvSpPr>
            <a:spLocks noChangeArrowheads="1"/>
          </p:cNvSpPr>
          <p:nvPr/>
        </p:nvSpPr>
        <p:spPr bwMode="auto">
          <a:xfrm>
            <a:off x="76200" y="324971"/>
            <a:ext cx="9825318" cy="665629"/>
          </a:xfrm>
          <a:prstGeom prst="rect">
            <a:avLst/>
          </a:prstGeom>
          <a:noFill/>
          <a:ln>
            <a:noFill/>
          </a:ln>
          <a:effec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200" b="1" dirty="0">
                <a:solidFill>
                  <a:schemeClr val="bg1"/>
                </a:solidFill>
                <a:latin typeface="Calibri" panose="020F0502020204030204" pitchFamily="34" charset="0"/>
                <a:cs typeface="Calibri" panose="020F0502020204030204" pitchFamily="34" charset="0"/>
              </a:rPr>
              <a:t>Solving the Optimization Problem</a:t>
            </a:r>
          </a:p>
        </p:txBody>
      </p:sp>
    </p:spTree>
    <p:extLst>
      <p:ext uri="{BB962C8B-B14F-4D97-AF65-F5344CB8AC3E}">
        <p14:creationId xmlns:p14="http://schemas.microsoft.com/office/powerpoint/2010/main" val="287422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1447800"/>
            <a:ext cx="10058400" cy="4703756"/>
          </a:xfrm>
          <a:prstGeom prst="rect">
            <a:avLst/>
          </a:prstGeom>
        </p:spPr>
      </p:pic>
      <p:sp>
        <p:nvSpPr>
          <p:cNvPr id="3" name="Title 1"/>
          <p:cNvSpPr txBox="1">
            <a:spLocks/>
          </p:cNvSpPr>
          <p:nvPr/>
        </p:nvSpPr>
        <p:spPr>
          <a:xfrm>
            <a:off x="76200" y="274638"/>
            <a:ext cx="10134600" cy="6397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Calibri" panose="020F0502020204030204" pitchFamily="34" charset="0"/>
                <a:cs typeface="Calibri" panose="020F0502020204030204" pitchFamily="34" charset="0"/>
              </a:rPr>
              <a:t>Example</a:t>
            </a:r>
          </a:p>
        </p:txBody>
      </p:sp>
    </p:spTree>
    <p:extLst>
      <p:ext uri="{BB962C8B-B14F-4D97-AF65-F5344CB8AC3E}">
        <p14:creationId xmlns:p14="http://schemas.microsoft.com/office/powerpoint/2010/main" val="2746127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219201"/>
            <a:ext cx="9448799" cy="2133600"/>
          </a:xfrm>
          <a:prstGeom prst="rect">
            <a:avLst/>
          </a:prstGeom>
        </p:spPr>
      </p:pic>
      <p:sp>
        <p:nvSpPr>
          <p:cNvPr id="3" name="Title 1"/>
          <p:cNvSpPr txBox="1">
            <a:spLocks/>
          </p:cNvSpPr>
          <p:nvPr/>
        </p:nvSpPr>
        <p:spPr>
          <a:xfrm>
            <a:off x="76200" y="152400"/>
            <a:ext cx="8229600" cy="685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chemeClr val="bg1"/>
                </a:solidFill>
                <a:latin typeface="Calibri" panose="020F0502020204030204" pitchFamily="34" charset="0"/>
                <a:cs typeface="Calibri" panose="020F0502020204030204" pitchFamily="34" charset="0"/>
              </a:rPr>
              <a:t>Solving for </a:t>
            </a:r>
            <a:r>
              <a:rPr lang="el-GR" sz="3200" dirty="0">
                <a:solidFill>
                  <a:schemeClr val="bg1"/>
                </a:solidFill>
                <a:latin typeface="Calibri" panose="020F0502020204030204" pitchFamily="34" charset="0"/>
                <a:cs typeface="Calibri" panose="020F0502020204030204" pitchFamily="34" charset="0"/>
              </a:rPr>
              <a:t>α</a:t>
            </a:r>
            <a:r>
              <a:rPr lang="en-US" sz="3200" dirty="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87293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4A82-1C7C-47FC-BE3D-2F1001D196E7}"/>
              </a:ext>
            </a:extLst>
          </p:cNvPr>
          <p:cNvSpPr>
            <a:spLocks noGrp="1"/>
          </p:cNvSpPr>
          <p:nvPr>
            <p:ph type="title"/>
          </p:nvPr>
        </p:nvSpPr>
        <p:spPr/>
        <p:txBody>
          <a:bodyPr/>
          <a:lstStyle/>
          <a:p>
            <a:r>
              <a:rPr lang="en-US" dirty="0"/>
              <a:t>Solving for </a:t>
            </a:r>
            <a:r>
              <a:rPr lang="el-GR" dirty="0"/>
              <a:t>α</a:t>
            </a:r>
            <a:r>
              <a:rPr lang="en-US" dirty="0"/>
              <a:t> </a:t>
            </a:r>
            <a:endParaRPr lang="en-IN" dirty="0"/>
          </a:p>
        </p:txBody>
      </p:sp>
      <p:pic>
        <p:nvPicPr>
          <p:cNvPr id="5" name="Picture 4">
            <a:extLst>
              <a:ext uri="{FF2B5EF4-FFF2-40B4-BE49-F238E27FC236}">
                <a16:creationId xmlns:a16="http://schemas.microsoft.com/office/drawing/2014/main" id="{F81483AF-42A7-4169-9C56-FB44E3673D85}"/>
              </a:ext>
            </a:extLst>
          </p:cNvPr>
          <p:cNvPicPr>
            <a:picLocks noChangeAspect="1"/>
          </p:cNvPicPr>
          <p:nvPr/>
        </p:nvPicPr>
        <p:blipFill>
          <a:blip r:embed="rId2"/>
          <a:stretch>
            <a:fillRect/>
          </a:stretch>
        </p:blipFill>
        <p:spPr>
          <a:xfrm>
            <a:off x="742950" y="1504950"/>
            <a:ext cx="8096250" cy="4286250"/>
          </a:xfrm>
          <a:prstGeom prst="rect">
            <a:avLst/>
          </a:prstGeom>
        </p:spPr>
      </p:pic>
      <p:pic>
        <p:nvPicPr>
          <p:cNvPr id="6" name="Picture 5">
            <a:extLst>
              <a:ext uri="{FF2B5EF4-FFF2-40B4-BE49-F238E27FC236}">
                <a16:creationId xmlns:a16="http://schemas.microsoft.com/office/drawing/2014/main" id="{B7CB1F2D-CA87-4A23-AEFF-39B2DFC89297}"/>
              </a:ext>
            </a:extLst>
          </p:cNvPr>
          <p:cNvPicPr>
            <a:picLocks noChangeAspect="1"/>
          </p:cNvPicPr>
          <p:nvPr/>
        </p:nvPicPr>
        <p:blipFill rotWithShape="1">
          <a:blip r:embed="rId3"/>
          <a:srcRect l="10377" t="46537" r="58495" b="22438"/>
          <a:stretch/>
        </p:blipFill>
        <p:spPr>
          <a:xfrm>
            <a:off x="9296400" y="1143000"/>
            <a:ext cx="2286000" cy="1066800"/>
          </a:xfrm>
          <a:prstGeom prst="rect">
            <a:avLst/>
          </a:prstGeom>
        </p:spPr>
      </p:pic>
    </p:spTree>
    <p:extLst>
      <p:ext uri="{BB962C8B-B14F-4D97-AF65-F5344CB8AC3E}">
        <p14:creationId xmlns:p14="http://schemas.microsoft.com/office/powerpoint/2010/main" val="4159197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3BA1-AAF2-4D44-B427-78CBCAE8C085}"/>
              </a:ext>
            </a:extLst>
          </p:cNvPr>
          <p:cNvSpPr>
            <a:spLocks noGrp="1"/>
          </p:cNvSpPr>
          <p:nvPr>
            <p:ph type="title"/>
          </p:nvPr>
        </p:nvSpPr>
        <p:spPr/>
        <p:txBody>
          <a:bodyPr/>
          <a:lstStyle/>
          <a:p>
            <a:r>
              <a:rPr lang="en-US" dirty="0"/>
              <a:t>Solving for w and b</a:t>
            </a:r>
            <a:endParaRPr lang="en-IN" dirty="0"/>
          </a:p>
        </p:txBody>
      </p:sp>
      <p:pic>
        <p:nvPicPr>
          <p:cNvPr id="5" name="Picture 4">
            <a:extLst>
              <a:ext uri="{FF2B5EF4-FFF2-40B4-BE49-F238E27FC236}">
                <a16:creationId xmlns:a16="http://schemas.microsoft.com/office/drawing/2014/main" id="{C213D417-37F4-415B-B872-52D1782CD7C1}"/>
              </a:ext>
            </a:extLst>
          </p:cNvPr>
          <p:cNvPicPr>
            <a:picLocks noChangeAspect="1"/>
          </p:cNvPicPr>
          <p:nvPr/>
        </p:nvPicPr>
        <p:blipFill>
          <a:blip r:embed="rId2"/>
          <a:stretch>
            <a:fillRect/>
          </a:stretch>
        </p:blipFill>
        <p:spPr>
          <a:xfrm>
            <a:off x="1219200" y="1600200"/>
            <a:ext cx="9525000" cy="3581400"/>
          </a:xfrm>
          <a:prstGeom prst="rect">
            <a:avLst/>
          </a:prstGeom>
        </p:spPr>
      </p:pic>
    </p:spTree>
    <p:extLst>
      <p:ext uri="{BB962C8B-B14F-4D97-AF65-F5344CB8AC3E}">
        <p14:creationId xmlns:p14="http://schemas.microsoft.com/office/powerpoint/2010/main" val="1461427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0D9A-FC55-42BD-8EB9-869CAB8A7798}"/>
              </a:ext>
            </a:extLst>
          </p:cNvPr>
          <p:cNvSpPr>
            <a:spLocks noGrp="1"/>
          </p:cNvSpPr>
          <p:nvPr>
            <p:ph type="title"/>
          </p:nvPr>
        </p:nvSpPr>
        <p:spPr/>
        <p:txBody>
          <a:bodyPr/>
          <a:lstStyle/>
          <a:p>
            <a:r>
              <a:rPr lang="en-US" dirty="0"/>
              <a:t>Decision boundary</a:t>
            </a:r>
            <a:endParaRPr lang="en-IN" dirty="0"/>
          </a:p>
        </p:txBody>
      </p:sp>
      <p:pic>
        <p:nvPicPr>
          <p:cNvPr id="5" name="Picture 4">
            <a:extLst>
              <a:ext uri="{FF2B5EF4-FFF2-40B4-BE49-F238E27FC236}">
                <a16:creationId xmlns:a16="http://schemas.microsoft.com/office/drawing/2014/main" id="{21CB0D09-B934-4EA0-A4DF-B0068AAB6941}"/>
              </a:ext>
            </a:extLst>
          </p:cNvPr>
          <p:cNvPicPr>
            <a:picLocks noChangeAspect="1"/>
          </p:cNvPicPr>
          <p:nvPr/>
        </p:nvPicPr>
        <p:blipFill>
          <a:blip r:embed="rId2"/>
          <a:stretch>
            <a:fillRect/>
          </a:stretch>
        </p:blipFill>
        <p:spPr>
          <a:xfrm>
            <a:off x="1574988" y="1600200"/>
            <a:ext cx="8658225" cy="4648200"/>
          </a:xfrm>
          <a:prstGeom prst="rect">
            <a:avLst/>
          </a:prstGeom>
        </p:spPr>
      </p:pic>
    </p:spTree>
    <p:extLst>
      <p:ext uri="{BB962C8B-B14F-4D97-AF65-F5344CB8AC3E}">
        <p14:creationId xmlns:p14="http://schemas.microsoft.com/office/powerpoint/2010/main" val="49008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4"/>
          <p:cNvSpPr>
            <a:spLocks noChangeArrowheads="1"/>
          </p:cNvSpPr>
          <p:nvPr/>
        </p:nvSpPr>
        <p:spPr bwMode="auto">
          <a:xfrm>
            <a:off x="0" y="1524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200" b="1" dirty="0">
                <a:solidFill>
                  <a:schemeClr val="bg1"/>
                </a:solidFill>
                <a:latin typeface="Calibri" panose="020F0502020204030204" pitchFamily="34" charset="0"/>
                <a:cs typeface="Calibri" panose="020F0502020204030204" pitchFamily="34" charset="0"/>
              </a:rPr>
              <a:t>Dataset with noise  </a:t>
            </a:r>
          </a:p>
        </p:txBody>
      </p:sp>
      <p:sp>
        <p:nvSpPr>
          <p:cNvPr id="308229" name="Rectangle 5"/>
          <p:cNvSpPr>
            <a:spLocks noChangeArrowheads="1"/>
          </p:cNvSpPr>
          <p:nvPr/>
        </p:nvSpPr>
        <p:spPr bwMode="auto">
          <a:xfrm>
            <a:off x="6416558" y="1600200"/>
            <a:ext cx="5394442" cy="163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5B9BD5"/>
              </a:buClr>
              <a:buFont typeface="Wingdings" panose="05000000000000000000" pitchFamily="2" charset="2"/>
              <a:buChar char="Ø"/>
            </a:pPr>
            <a:r>
              <a:rPr lang="en-US" altLang="zh-CN" sz="2400" b="1" dirty="0">
                <a:solidFill>
                  <a:srgbClr val="000000"/>
                </a:solidFill>
                <a:latin typeface="Calibri" panose="020F0502020204030204" pitchFamily="34" charset="0"/>
                <a:cs typeface="Calibri" panose="020F0502020204030204" pitchFamily="34" charset="0"/>
              </a:rPr>
              <a:t>Hard Margin: </a:t>
            </a:r>
            <a:r>
              <a:rPr lang="en-US" altLang="zh-CN" sz="2000" b="1" dirty="0">
                <a:solidFill>
                  <a:srgbClr val="000000"/>
                </a:solidFill>
                <a:latin typeface="Calibri" panose="020F0502020204030204" pitchFamily="34" charset="0"/>
                <a:cs typeface="Calibri" panose="020F0502020204030204" pitchFamily="34" charset="0"/>
              </a:rPr>
              <a:t>So far we require all data points be classified correctly </a:t>
            </a:r>
          </a:p>
          <a:p>
            <a:pPr fontAlgn="base">
              <a:spcAft>
                <a:spcPct val="0"/>
              </a:spcAft>
              <a:buClr>
                <a:srgbClr val="5B9BD5"/>
              </a:buClr>
              <a:buFont typeface="Wingdings" panose="05000000000000000000" pitchFamily="2" charset="2"/>
              <a:buChar char="Ø"/>
            </a:pPr>
            <a:r>
              <a:rPr lang="en-US" altLang="zh-CN" sz="2000" dirty="0">
                <a:solidFill>
                  <a:srgbClr val="000000"/>
                </a:solidFill>
                <a:latin typeface="Calibri" panose="020F0502020204030204" pitchFamily="34" charset="0"/>
                <a:cs typeface="Calibri" panose="020F0502020204030204" pitchFamily="34" charset="0"/>
              </a:rPr>
              <a:t> No training error</a:t>
            </a:r>
          </a:p>
          <a:p>
            <a:pPr fontAlgn="base">
              <a:spcAft>
                <a:spcPct val="0"/>
              </a:spcAft>
              <a:buClr>
                <a:srgbClr val="5B9BD5"/>
              </a:buClr>
              <a:buFont typeface="Wingdings" panose="05000000000000000000" pitchFamily="2" charset="2"/>
              <a:buChar char="Ø"/>
            </a:pPr>
            <a:r>
              <a:rPr lang="en-US" altLang="zh-CN" sz="2400" b="1" dirty="0">
                <a:solidFill>
                  <a:srgbClr val="000000"/>
                </a:solidFill>
                <a:latin typeface="Calibri" panose="020F0502020204030204" pitchFamily="34" charset="0"/>
                <a:cs typeface="Calibri" panose="020F0502020204030204" pitchFamily="34" charset="0"/>
              </a:rPr>
              <a:t>What if the training set is noisy?</a:t>
            </a:r>
          </a:p>
          <a:p>
            <a:pPr fontAlgn="base">
              <a:spcAft>
                <a:spcPct val="0"/>
              </a:spcAft>
              <a:buClr>
                <a:srgbClr val="5B9BD5"/>
              </a:buClr>
              <a:buNone/>
            </a:pPr>
            <a:r>
              <a:rPr lang="en-US" altLang="zh-CN" sz="2400" b="1" dirty="0">
                <a:solidFill>
                  <a:srgbClr val="000000"/>
                </a:solidFill>
                <a:latin typeface="Times New Roman" panose="02020603050405020304" pitchFamily="18" charset="0"/>
              </a:rPr>
              <a:t>   </a:t>
            </a:r>
          </a:p>
        </p:txBody>
      </p:sp>
      <p:grpSp>
        <p:nvGrpSpPr>
          <p:cNvPr id="308268" name="Group 44"/>
          <p:cNvGrpSpPr>
            <a:grpSpLocks/>
          </p:cNvGrpSpPr>
          <p:nvPr/>
        </p:nvGrpSpPr>
        <p:grpSpPr bwMode="auto">
          <a:xfrm>
            <a:off x="1743110" y="1416075"/>
            <a:ext cx="2035140" cy="892710"/>
            <a:chOff x="528" y="1200"/>
            <a:chExt cx="1200" cy="693"/>
          </a:xfrm>
        </p:grpSpPr>
        <p:sp>
          <p:nvSpPr>
            <p:cNvPr id="308269" name="Text Box 45"/>
            <p:cNvSpPr txBox="1">
              <a:spLocks noChangeArrowheads="1"/>
            </p:cNvSpPr>
            <p:nvPr/>
          </p:nvSpPr>
          <p:spPr bwMode="auto">
            <a:xfrm>
              <a:off x="528" y="1200"/>
              <a:ext cx="1200" cy="6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p:txBody>
        </p:sp>
        <p:sp>
          <p:nvSpPr>
            <p:cNvPr id="308270" name="Oval 46"/>
            <p:cNvSpPr>
              <a:spLocks noChangeAspect="1" noChangeArrowheads="1"/>
            </p:cNvSpPr>
            <p:nvPr/>
          </p:nvSpPr>
          <p:spPr bwMode="auto">
            <a:xfrm rot="4777107">
              <a:off x="639" y="1415"/>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71" name="Oval 47"/>
            <p:cNvSpPr>
              <a:spLocks noChangeAspect="1" noChangeArrowheads="1"/>
            </p:cNvSpPr>
            <p:nvPr/>
          </p:nvSpPr>
          <p:spPr bwMode="auto">
            <a:xfrm rot="5895381">
              <a:off x="636" y="1735"/>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grpSp>
      <p:grpSp>
        <p:nvGrpSpPr>
          <p:cNvPr id="308272" name="Group 48"/>
          <p:cNvGrpSpPr>
            <a:grpSpLocks/>
          </p:cNvGrpSpPr>
          <p:nvPr/>
        </p:nvGrpSpPr>
        <p:grpSpPr bwMode="auto">
          <a:xfrm>
            <a:off x="1717710" y="2648348"/>
            <a:ext cx="3657600" cy="3505200"/>
            <a:chOff x="1520" y="1304"/>
            <a:chExt cx="2304" cy="2208"/>
          </a:xfrm>
        </p:grpSpPr>
        <p:sp>
          <p:nvSpPr>
            <p:cNvPr id="308273" name="Line 49"/>
            <p:cNvSpPr>
              <a:spLocks noChangeShapeType="1"/>
            </p:cNvSpPr>
            <p:nvPr/>
          </p:nvSpPr>
          <p:spPr bwMode="auto">
            <a:xfrm>
              <a:off x="1536" y="1304"/>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308274" name="Line 50"/>
            <p:cNvSpPr>
              <a:spLocks noChangeShapeType="1"/>
            </p:cNvSpPr>
            <p:nvPr/>
          </p:nvSpPr>
          <p:spPr bwMode="auto">
            <a:xfrm flipV="1">
              <a:off x="1520" y="3509"/>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308275"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76"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77"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78"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79"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0"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1"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2"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3"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4"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5"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6"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7"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8"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89"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0"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1"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2"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3"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4"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5"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6"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7"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8"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299"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0"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1"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2"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3"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4"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5"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6"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7"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8"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09"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10"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8311"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grpSp>
      <p:sp>
        <p:nvSpPr>
          <p:cNvPr id="308313" name="Freeform 89"/>
          <p:cNvSpPr>
            <a:spLocks/>
          </p:cNvSpPr>
          <p:nvPr/>
        </p:nvSpPr>
        <p:spPr bwMode="auto">
          <a:xfrm>
            <a:off x="2654300" y="2306639"/>
            <a:ext cx="2954338" cy="3971925"/>
          </a:xfrm>
          <a:custGeom>
            <a:avLst/>
            <a:gdLst>
              <a:gd name="T0" fmla="*/ 784 w 1861"/>
              <a:gd name="T1" fmla="*/ 145 h 2502"/>
              <a:gd name="T2" fmla="*/ 793 w 1861"/>
              <a:gd name="T3" fmla="*/ 526 h 2502"/>
              <a:gd name="T4" fmla="*/ 802 w 1861"/>
              <a:gd name="T5" fmla="*/ 572 h 2502"/>
              <a:gd name="T6" fmla="*/ 784 w 1861"/>
              <a:gd name="T7" fmla="*/ 758 h 2502"/>
              <a:gd name="T8" fmla="*/ 310 w 1861"/>
              <a:gd name="T9" fmla="*/ 962 h 2502"/>
              <a:gd name="T10" fmla="*/ 78 w 1861"/>
              <a:gd name="T11" fmla="*/ 925 h 2502"/>
              <a:gd name="T12" fmla="*/ 31 w 1861"/>
              <a:gd name="T13" fmla="*/ 1074 h 2502"/>
              <a:gd name="T14" fmla="*/ 115 w 1861"/>
              <a:gd name="T15" fmla="*/ 1111 h 2502"/>
              <a:gd name="T16" fmla="*/ 291 w 1861"/>
              <a:gd name="T17" fmla="*/ 1120 h 2502"/>
              <a:gd name="T18" fmla="*/ 524 w 1861"/>
              <a:gd name="T19" fmla="*/ 1176 h 2502"/>
              <a:gd name="T20" fmla="*/ 598 w 1861"/>
              <a:gd name="T21" fmla="*/ 1316 h 2502"/>
              <a:gd name="T22" fmla="*/ 579 w 1861"/>
              <a:gd name="T23" fmla="*/ 1390 h 2502"/>
              <a:gd name="T24" fmla="*/ 551 w 1861"/>
              <a:gd name="T25" fmla="*/ 1408 h 2502"/>
              <a:gd name="T26" fmla="*/ 524 w 1861"/>
              <a:gd name="T27" fmla="*/ 1436 h 2502"/>
              <a:gd name="T28" fmla="*/ 412 w 1861"/>
              <a:gd name="T29" fmla="*/ 1483 h 2502"/>
              <a:gd name="T30" fmla="*/ 366 w 1861"/>
              <a:gd name="T31" fmla="*/ 1520 h 2502"/>
              <a:gd name="T32" fmla="*/ 310 w 1861"/>
              <a:gd name="T33" fmla="*/ 1576 h 2502"/>
              <a:gd name="T34" fmla="*/ 217 w 1861"/>
              <a:gd name="T35" fmla="*/ 1687 h 2502"/>
              <a:gd name="T36" fmla="*/ 171 w 1861"/>
              <a:gd name="T37" fmla="*/ 1817 h 2502"/>
              <a:gd name="T38" fmla="*/ 217 w 1861"/>
              <a:gd name="T39" fmla="*/ 2180 h 2502"/>
              <a:gd name="T40" fmla="*/ 301 w 1861"/>
              <a:gd name="T41" fmla="*/ 2328 h 2502"/>
              <a:gd name="T42" fmla="*/ 329 w 1861"/>
              <a:gd name="T43" fmla="*/ 2347 h 2502"/>
              <a:gd name="T44" fmla="*/ 384 w 1861"/>
              <a:gd name="T45" fmla="*/ 2365 h 2502"/>
              <a:gd name="T46" fmla="*/ 1137 w 1861"/>
              <a:gd name="T47" fmla="*/ 2384 h 2502"/>
              <a:gd name="T48" fmla="*/ 1313 w 1861"/>
              <a:gd name="T49" fmla="*/ 2300 h 2502"/>
              <a:gd name="T50" fmla="*/ 1397 w 1861"/>
              <a:gd name="T51" fmla="*/ 2245 h 2502"/>
              <a:gd name="T52" fmla="*/ 1481 w 1861"/>
              <a:gd name="T53" fmla="*/ 2198 h 2502"/>
              <a:gd name="T54" fmla="*/ 1629 w 1861"/>
              <a:gd name="T55" fmla="*/ 2031 h 2502"/>
              <a:gd name="T56" fmla="*/ 1666 w 1861"/>
              <a:gd name="T57" fmla="*/ 1947 h 2502"/>
              <a:gd name="T58" fmla="*/ 1685 w 1861"/>
              <a:gd name="T59" fmla="*/ 1882 h 2502"/>
              <a:gd name="T60" fmla="*/ 1583 w 1861"/>
              <a:gd name="T61" fmla="*/ 1483 h 2502"/>
              <a:gd name="T62" fmla="*/ 1490 w 1861"/>
              <a:gd name="T63" fmla="*/ 1446 h 2502"/>
              <a:gd name="T64" fmla="*/ 1332 w 1861"/>
              <a:gd name="T65" fmla="*/ 1408 h 2502"/>
              <a:gd name="T66" fmla="*/ 1118 w 1861"/>
              <a:gd name="T67" fmla="*/ 1399 h 2502"/>
              <a:gd name="T68" fmla="*/ 1035 w 1861"/>
              <a:gd name="T69" fmla="*/ 1455 h 2502"/>
              <a:gd name="T70" fmla="*/ 942 w 1861"/>
              <a:gd name="T71" fmla="*/ 1548 h 2502"/>
              <a:gd name="T72" fmla="*/ 774 w 1861"/>
              <a:gd name="T73" fmla="*/ 1538 h 2502"/>
              <a:gd name="T74" fmla="*/ 765 w 1861"/>
              <a:gd name="T75" fmla="*/ 1511 h 2502"/>
              <a:gd name="T76" fmla="*/ 793 w 1861"/>
              <a:gd name="T77" fmla="*/ 1408 h 2502"/>
              <a:gd name="T78" fmla="*/ 979 w 1861"/>
              <a:gd name="T79" fmla="*/ 1390 h 2502"/>
              <a:gd name="T80" fmla="*/ 1239 w 1861"/>
              <a:gd name="T81" fmla="*/ 1325 h 2502"/>
              <a:gd name="T82" fmla="*/ 1481 w 1861"/>
              <a:gd name="T83" fmla="*/ 1260 h 2502"/>
              <a:gd name="T84" fmla="*/ 1564 w 1861"/>
              <a:gd name="T85" fmla="*/ 1213 h 2502"/>
              <a:gd name="T86" fmla="*/ 1620 w 1861"/>
              <a:gd name="T87" fmla="*/ 1176 h 2502"/>
              <a:gd name="T88" fmla="*/ 1657 w 1861"/>
              <a:gd name="T89" fmla="*/ 1158 h 2502"/>
              <a:gd name="T90" fmla="*/ 1796 w 1861"/>
              <a:gd name="T91" fmla="*/ 1028 h 2502"/>
              <a:gd name="T92" fmla="*/ 1750 w 1861"/>
              <a:gd name="T93" fmla="*/ 712 h 2502"/>
              <a:gd name="T94" fmla="*/ 1676 w 1861"/>
              <a:gd name="T95" fmla="*/ 619 h 2502"/>
              <a:gd name="T96" fmla="*/ 1620 w 1861"/>
              <a:gd name="T97" fmla="*/ 572 h 2502"/>
              <a:gd name="T98" fmla="*/ 1583 w 1861"/>
              <a:gd name="T99" fmla="*/ 526 h 2502"/>
              <a:gd name="T100" fmla="*/ 1499 w 1861"/>
              <a:gd name="T101" fmla="*/ 414 h 2502"/>
              <a:gd name="T102" fmla="*/ 1425 w 1861"/>
              <a:gd name="T103" fmla="*/ 284 h 2502"/>
              <a:gd name="T104" fmla="*/ 1295 w 1861"/>
              <a:gd name="T105" fmla="*/ 164 h 2502"/>
              <a:gd name="T106" fmla="*/ 1174 w 1861"/>
              <a:gd name="T107" fmla="*/ 89 h 2502"/>
              <a:gd name="T108" fmla="*/ 1137 w 1861"/>
              <a:gd name="T109" fmla="*/ 61 h 2502"/>
              <a:gd name="T110" fmla="*/ 1081 w 1861"/>
              <a:gd name="T111" fmla="*/ 43 h 2502"/>
              <a:gd name="T112" fmla="*/ 914 w 1861"/>
              <a:gd name="T113" fmla="*/ 33 h 2502"/>
              <a:gd name="T114" fmla="*/ 858 w 1861"/>
              <a:gd name="T115" fmla="*/ 52 h 2502"/>
              <a:gd name="T116" fmla="*/ 830 w 1861"/>
              <a:gd name="T117" fmla="*/ 61 h 2502"/>
              <a:gd name="T118" fmla="*/ 784 w 1861"/>
              <a:gd name="T119" fmla="*/ 108 h 2502"/>
              <a:gd name="T120" fmla="*/ 784 w 1861"/>
              <a:gd name="T121" fmla="*/ 145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p:spPr>
        <p:txBody>
          <a:bodyPr wrap="none" anchor="ctr"/>
          <a:lstStyle/>
          <a:p>
            <a:pPr fontAlgn="base">
              <a:spcBef>
                <a:spcPct val="0"/>
              </a:spcBef>
              <a:spcAft>
                <a:spcPct val="0"/>
              </a:spcAft>
            </a:pPr>
            <a:endParaRPr lang="en-US" sz="1600">
              <a:solidFill>
                <a:srgbClr val="000000"/>
              </a:solidFill>
              <a:latin typeface="Tahoma" charset="0"/>
            </a:endParaRPr>
          </a:p>
        </p:txBody>
      </p:sp>
    </p:spTree>
    <p:extLst>
      <p:ext uri="{BB962C8B-B14F-4D97-AF65-F5344CB8AC3E}">
        <p14:creationId xmlns:p14="http://schemas.microsoft.com/office/powerpoint/2010/main" val="2738471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4"/>
          <p:cNvSpPr>
            <a:spLocks noChangeArrowheads="1"/>
          </p:cNvSpPr>
          <p:nvPr/>
        </p:nvSpPr>
        <p:spPr bwMode="auto">
          <a:xfrm>
            <a:off x="838200" y="1425901"/>
            <a:ext cx="1074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zh-CN" sz="2400" b="1" i="1" dirty="0">
                <a:solidFill>
                  <a:srgbClr val="000000"/>
                </a:solidFill>
                <a:latin typeface="Tahoma" charset="0"/>
                <a:ea typeface="宋体" panose="02010600030101010101" pitchFamily="2" charset="-122"/>
              </a:rPr>
              <a:t>Slack variables</a:t>
            </a:r>
            <a:r>
              <a:rPr lang="en-US" altLang="zh-CN" sz="2400" b="1" dirty="0">
                <a:solidFill>
                  <a:srgbClr val="000000"/>
                </a:solidFill>
                <a:latin typeface="Tahoma" charset="0"/>
                <a:ea typeface="宋体" panose="02010600030101010101" pitchFamily="2" charset="-122"/>
              </a:rPr>
              <a:t>  </a:t>
            </a:r>
            <a:r>
              <a:rPr lang="el-GR" altLang="en-US" sz="2400" b="1" i="1" dirty="0">
                <a:solidFill>
                  <a:srgbClr val="000000"/>
                </a:solidFill>
                <a:latin typeface="Tahoma" charset="0"/>
              </a:rPr>
              <a:t>ξ</a:t>
            </a:r>
            <a:r>
              <a:rPr lang="en-US" altLang="zh-CN" sz="2400" b="1" i="1" baseline="-25000" dirty="0">
                <a:solidFill>
                  <a:srgbClr val="000000"/>
                </a:solidFill>
                <a:latin typeface="Tahoma" charset="0"/>
                <a:ea typeface="宋体" panose="02010600030101010101" pitchFamily="2" charset="-122"/>
              </a:rPr>
              <a:t>i</a:t>
            </a:r>
            <a:r>
              <a:rPr lang="en-US" altLang="zh-CN" sz="2400" b="1" dirty="0">
                <a:solidFill>
                  <a:srgbClr val="000000"/>
                </a:solidFill>
                <a:latin typeface="Tahoma" charset="0"/>
                <a:ea typeface="宋体" panose="02010600030101010101" pitchFamily="2" charset="-122"/>
              </a:rPr>
              <a:t>  can be added to allow misclassification of difficult or noisy examples.</a:t>
            </a:r>
          </a:p>
        </p:txBody>
      </p:sp>
      <p:sp>
        <p:nvSpPr>
          <p:cNvPr id="340003" name="Rectangle 35"/>
          <p:cNvSpPr>
            <a:spLocks noGrp="1" noChangeArrowheads="1"/>
          </p:cNvSpPr>
          <p:nvPr>
            <p:ph type="title"/>
          </p:nvPr>
        </p:nvSpPr>
        <p:spPr/>
        <p:txBody>
          <a:bodyPr>
            <a:normAutofit/>
          </a:bodyPr>
          <a:lstStyle/>
          <a:p>
            <a:pPr fontAlgn="base">
              <a:spcAft>
                <a:spcPct val="0"/>
              </a:spcAft>
            </a:pPr>
            <a:r>
              <a:rPr lang="en-US" altLang="zh-CN" sz="3600" dirty="0">
                <a:latin typeface="Calibri" panose="020F0502020204030204" pitchFamily="34" charset="0"/>
                <a:cs typeface="Calibri" panose="020F0502020204030204" pitchFamily="34" charset="0"/>
              </a:rPr>
              <a:t>Soft Margin Classification</a:t>
            </a:r>
          </a:p>
        </p:txBody>
      </p:sp>
      <p:graphicFrame>
        <p:nvGraphicFramePr>
          <p:cNvPr id="340006" name="Object 38"/>
          <p:cNvGraphicFramePr>
            <a:graphicFrameLocks noGrp="1" noChangeAspect="1"/>
          </p:cNvGraphicFramePr>
          <p:nvPr>
            <p:ph idx="4294967295"/>
            <p:extLst>
              <p:ext uri="{D42A27DB-BD31-4B8C-83A1-F6EECF244321}">
                <p14:modId xmlns:p14="http://schemas.microsoft.com/office/powerpoint/2010/main" val="2728572569"/>
              </p:ext>
            </p:extLst>
          </p:nvPr>
        </p:nvGraphicFramePr>
        <p:xfrm>
          <a:off x="2940698" y="2895600"/>
          <a:ext cx="3124200" cy="1225550"/>
        </p:xfrm>
        <a:graphic>
          <a:graphicData uri="http://schemas.openxmlformats.org/presentationml/2006/ole">
            <mc:AlternateContent xmlns:mc="http://schemas.openxmlformats.org/markup-compatibility/2006">
              <mc:Choice xmlns:v="urn:schemas-microsoft-com:vml" Requires="v">
                <p:oleObj spid="_x0000_s16424" name="Equation" r:id="rId3" imgW="977760" imgH="431640" progId="Equation.3">
                  <p:embed/>
                </p:oleObj>
              </mc:Choice>
              <mc:Fallback>
                <p:oleObj name="Equation" r:id="rId3" imgW="977760" imgH="431640" progId="Equation.3">
                  <p:embed/>
                  <p:pic>
                    <p:nvPicPr>
                      <p:cNvPr id="340006"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698" y="2895600"/>
                        <a:ext cx="3124200" cy="1225550"/>
                      </a:xfrm>
                      <a:prstGeom prst="rect">
                        <a:avLst/>
                      </a:prstGeom>
                      <a:noFill/>
                      <a:ln>
                        <a:noFill/>
                      </a:ln>
                      <a:effectLst/>
                      <a:extLst/>
                    </p:spPr>
                  </p:pic>
                </p:oleObj>
              </mc:Fallback>
            </mc:AlternateContent>
          </a:graphicData>
        </a:graphic>
      </p:graphicFrame>
      <p:sp>
        <p:nvSpPr>
          <p:cNvPr id="340005" name="Rectangle 37"/>
          <p:cNvSpPr>
            <a:spLocks noChangeArrowheads="1"/>
          </p:cNvSpPr>
          <p:nvPr/>
        </p:nvSpPr>
        <p:spPr bwMode="auto">
          <a:xfrm>
            <a:off x="990600" y="2438401"/>
            <a:ext cx="906780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fontAlgn="base">
              <a:spcAft>
                <a:spcPct val="0"/>
              </a:spcAft>
              <a:buClr>
                <a:srgbClr val="5B9BD5"/>
              </a:buClr>
              <a:buNone/>
            </a:pPr>
            <a:r>
              <a:rPr lang="en-US" altLang="zh-CN" dirty="0">
                <a:solidFill>
                  <a:srgbClr val="000000"/>
                </a:solidFill>
              </a:rPr>
              <a:t>What should our quadratic optimization criterion be?</a:t>
            </a:r>
          </a:p>
          <a:p>
            <a:pPr fontAlgn="base">
              <a:spcAft>
                <a:spcPct val="0"/>
              </a:spcAft>
              <a:buClr>
                <a:srgbClr val="5B9BD5"/>
              </a:buClr>
              <a:buNone/>
            </a:pPr>
            <a:r>
              <a:rPr lang="en-US" altLang="zh-CN" dirty="0">
                <a:solidFill>
                  <a:srgbClr val="990099"/>
                </a:solidFill>
              </a:rPr>
              <a:t>Minimize</a:t>
            </a:r>
            <a:endParaRPr lang="en-US" altLang="zh-CN" b="1" i="1" dirty="0">
              <a:solidFill>
                <a:srgbClr val="990099"/>
              </a:solidFill>
            </a:endParaRPr>
          </a:p>
        </p:txBody>
      </p:sp>
    </p:spTree>
    <p:extLst>
      <p:ext uri="{BB962C8B-B14F-4D97-AF65-F5344CB8AC3E}">
        <p14:creationId xmlns:p14="http://schemas.microsoft.com/office/powerpoint/2010/main" val="21424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569"/>
            <a:ext cx="10160000" cy="764364"/>
          </a:xfrm>
        </p:spPr>
        <p:txBody>
          <a:bodyPr>
            <a:normAutofit/>
          </a:bodyPr>
          <a:lstStyle/>
          <a:p>
            <a:r>
              <a:rPr lang="en-US" sz="3600" dirty="0">
                <a:latin typeface="Calibri" panose="020F0502020204030204" pitchFamily="34" charset="0"/>
                <a:cs typeface="Calibri" panose="020F0502020204030204" pitchFamily="34" charset="0"/>
              </a:rPr>
              <a:t>Slack Variable</a:t>
            </a:r>
          </a:p>
        </p:txBody>
      </p:sp>
      <p:sp>
        <p:nvSpPr>
          <p:cNvPr id="3" name="Content Placeholder 2"/>
          <p:cNvSpPr>
            <a:spLocks noGrp="1"/>
          </p:cNvSpPr>
          <p:nvPr>
            <p:ph type="body" idx="1"/>
          </p:nvPr>
        </p:nvSpPr>
        <p:spPr>
          <a:xfrm>
            <a:off x="609600" y="1600203"/>
            <a:ext cx="10972800" cy="1981197"/>
          </a:xfrm>
        </p:spPr>
        <p:txBody>
          <a:bodyPr>
            <a:normAutofit/>
          </a:bodyPr>
          <a:lstStyle/>
          <a:p>
            <a:pPr>
              <a:buFont typeface="Wingdings" panose="05000000000000000000" pitchFamily="2" charset="2"/>
              <a:buChar char="Ø"/>
            </a:pPr>
            <a:r>
              <a:rPr lang="en-US" sz="2800" b="1" dirty="0">
                <a:latin typeface="Calibri" panose="020F0502020204030204" pitchFamily="34" charset="0"/>
                <a:cs typeface="Calibri" panose="020F0502020204030204" pitchFamily="34" charset="0"/>
              </a:rPr>
              <a:t>Slack</a:t>
            </a:r>
            <a:r>
              <a:rPr lang="en-US" sz="2800" dirty="0">
                <a:latin typeface="Calibri" panose="020F0502020204030204" pitchFamily="34" charset="0"/>
                <a:cs typeface="Calibri" panose="020F0502020204030204" pitchFamily="34" charset="0"/>
              </a:rPr>
              <a:t> </a:t>
            </a:r>
            <a:r>
              <a:rPr lang="en-US" sz="2800" b="1" dirty="0">
                <a:latin typeface="Calibri" panose="020F0502020204030204" pitchFamily="34" charset="0"/>
                <a:cs typeface="Calibri" panose="020F0502020204030204" pitchFamily="34" charset="0"/>
              </a:rPr>
              <a:t>variable</a:t>
            </a:r>
            <a:r>
              <a:rPr lang="en-US" sz="2800" dirty="0">
                <a:latin typeface="Calibri" panose="020F0502020204030204" pitchFamily="34" charset="0"/>
                <a:cs typeface="Calibri" panose="020F0502020204030204" pitchFamily="34" charset="0"/>
              </a:rPr>
              <a:t> as giving the classifier some leniency when it comes to moving around points near the </a:t>
            </a:r>
            <a:r>
              <a:rPr lang="en-US" sz="2800" b="1" dirty="0">
                <a:latin typeface="Calibri" panose="020F0502020204030204" pitchFamily="34" charset="0"/>
                <a:cs typeface="Calibri" panose="020F0502020204030204" pitchFamily="34" charset="0"/>
              </a:rPr>
              <a:t>margin</a:t>
            </a:r>
            <a:r>
              <a:rPr lang="en-US" sz="2800" dirty="0">
                <a:latin typeface="Calibri" panose="020F0502020204030204" pitchFamily="34" charset="0"/>
                <a:cs typeface="Calibri" panose="020F0502020204030204" pitchFamily="34" charset="0"/>
              </a:rPr>
              <a:t>. </a:t>
            </a:r>
          </a:p>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When C is large, larger slacks penalize the objective function of SVM’s more than when C is small.</a:t>
            </a:r>
          </a:p>
        </p:txBody>
      </p:sp>
    </p:spTree>
    <p:extLst>
      <p:ext uri="{BB962C8B-B14F-4D97-AF65-F5344CB8AC3E}">
        <p14:creationId xmlns:p14="http://schemas.microsoft.com/office/powerpoint/2010/main" val="334723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graphicFrame>
        <p:nvGraphicFramePr>
          <p:cNvPr id="1860" name="Google Shape;1860;p3"/>
          <p:cNvGraphicFramePr/>
          <p:nvPr/>
        </p:nvGraphicFramePr>
        <p:xfrm>
          <a:off x="1981201" y="1295400"/>
          <a:ext cx="6825125" cy="5168600"/>
        </p:xfrm>
        <a:graphic>
          <a:graphicData uri="http://schemas.openxmlformats.org/drawingml/2006/table">
            <a:tbl>
              <a:tblPr>
                <a:noFill/>
              </a:tblPr>
              <a:tblGrid>
                <a:gridCol w="1151700">
                  <a:extLst>
                    <a:ext uri="{9D8B030D-6E8A-4147-A177-3AD203B41FA5}">
                      <a16:colId xmlns:a16="http://schemas.microsoft.com/office/drawing/2014/main" val="20000"/>
                    </a:ext>
                  </a:extLst>
                </a:gridCol>
                <a:gridCol w="5673425">
                  <a:extLst>
                    <a:ext uri="{9D8B030D-6E8A-4147-A177-3AD203B41FA5}">
                      <a16:colId xmlns:a16="http://schemas.microsoft.com/office/drawing/2014/main" val="20001"/>
                    </a:ext>
                  </a:extLst>
                </a:gridCol>
              </a:tblGrid>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 </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Arial"/>
                          <a:ea typeface="Arial"/>
                          <a:cs typeface="Arial"/>
                          <a:sym typeface="Arial"/>
                        </a:rPr>
                        <a:t>Introduction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Linear Models for Regression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53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Linear Models for Classification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M5</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Decision Tree</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M6</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Instance Based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M7</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Support Vector Machine</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M8</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Bayesian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M9</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latin typeface="Arial"/>
                          <a:ea typeface="Arial"/>
                          <a:cs typeface="Arial"/>
                          <a:sym typeface="Arial"/>
                        </a:rPr>
                        <a:t> Ensemble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M10</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Unsupervised Learning</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46622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M11</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Machine Learning Model Evaluation/Comparison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2" name="Title 1">
            <a:extLst>
              <a:ext uri="{FF2B5EF4-FFF2-40B4-BE49-F238E27FC236}">
                <a16:creationId xmlns:a16="http://schemas.microsoft.com/office/drawing/2014/main" id="{A429274D-4AAD-434B-A538-E1D656C46507}"/>
              </a:ext>
            </a:extLst>
          </p:cNvPr>
          <p:cNvSpPr>
            <a:spLocks noGrp="1"/>
          </p:cNvSpPr>
          <p:nvPr>
            <p:ph type="title"/>
          </p:nvPr>
        </p:nvSpPr>
        <p:spPr>
          <a:xfrm>
            <a:off x="228600" y="160569"/>
            <a:ext cx="9931400" cy="764364"/>
          </a:xfrm>
        </p:spPr>
        <p:txBody>
          <a:bodyPr>
            <a:normAutofit fontScale="90000"/>
          </a:bodyPr>
          <a:lstStyle/>
          <a:p>
            <a:br>
              <a:rPr lang="en-US" dirty="0"/>
            </a:br>
            <a:r>
              <a:rPr lang="en-US" dirty="0"/>
              <a:t>Course Plan</a:t>
            </a:r>
            <a:br>
              <a:rPr lang="en-US" dirty="0"/>
            </a:br>
            <a:endParaRPr lang="en-IN" dirty="0"/>
          </a:p>
        </p:txBody>
      </p:sp>
      <p:sp>
        <p:nvSpPr>
          <p:cNvPr id="1862" name="Google Shape;1862;p3"/>
          <p:cNvSpPr/>
          <p:nvPr/>
        </p:nvSpPr>
        <p:spPr>
          <a:xfrm>
            <a:off x="1828800" y="4038600"/>
            <a:ext cx="6553200" cy="5334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600"/>
            </a:pPr>
            <a:endParaRPr sz="16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Soft Margin</a:t>
            </a:r>
          </a:p>
        </p:txBody>
      </p:sp>
      <p:pic>
        <p:nvPicPr>
          <p:cNvPr id="4" name="Picture 3"/>
          <p:cNvPicPr>
            <a:picLocks noChangeAspect="1"/>
          </p:cNvPicPr>
          <p:nvPr/>
        </p:nvPicPr>
        <p:blipFill>
          <a:blip r:embed="rId2"/>
          <a:stretch>
            <a:fillRect/>
          </a:stretch>
        </p:blipFill>
        <p:spPr>
          <a:xfrm>
            <a:off x="1828800" y="1447800"/>
            <a:ext cx="8382000" cy="4362450"/>
          </a:xfrm>
          <a:prstGeom prst="rect">
            <a:avLst/>
          </a:prstGeom>
        </p:spPr>
      </p:pic>
    </p:spTree>
    <p:extLst>
      <p:ext uri="{BB962C8B-B14F-4D97-AF65-F5344CB8AC3E}">
        <p14:creationId xmlns:p14="http://schemas.microsoft.com/office/powerpoint/2010/main" val="674578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2" name="Rectangle 4"/>
          <p:cNvSpPr>
            <a:spLocks noChangeArrowheads="1"/>
          </p:cNvSpPr>
          <p:nvPr/>
        </p:nvSpPr>
        <p:spPr bwMode="auto">
          <a:xfrm>
            <a:off x="76200" y="1"/>
            <a:ext cx="7277100" cy="83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fontAlgn="base">
              <a:spcBef>
                <a:spcPct val="0"/>
              </a:spcBef>
              <a:spcAft>
                <a:spcPct val="0"/>
              </a:spcAft>
            </a:pPr>
            <a:r>
              <a:rPr lang="en-US" altLang="zh-CN" sz="3200" b="1" dirty="0">
                <a:solidFill>
                  <a:schemeClr val="bg1"/>
                </a:solidFill>
                <a:latin typeface="Calibri" panose="020F0502020204030204" pitchFamily="34" charset="0"/>
                <a:cs typeface="Calibri" panose="020F0502020204030204" pitchFamily="34" charset="0"/>
              </a:rPr>
              <a:t>Hard Margin vs Soft Margin</a:t>
            </a:r>
          </a:p>
        </p:txBody>
      </p:sp>
      <p:sp>
        <p:nvSpPr>
          <p:cNvPr id="309253" name="Rectangle 5"/>
          <p:cNvSpPr>
            <a:spLocks noChangeArrowheads="1"/>
          </p:cNvSpPr>
          <p:nvPr/>
        </p:nvSpPr>
        <p:spPr bwMode="auto">
          <a:xfrm>
            <a:off x="762000" y="1066800"/>
            <a:ext cx="10668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Aft>
                <a:spcPct val="0"/>
              </a:spcAft>
              <a:buClr>
                <a:srgbClr val="5B9BD5"/>
              </a:buClr>
              <a:buFont typeface="Wingdings" panose="05000000000000000000" pitchFamily="2" charset="2"/>
              <a:buChar char="Ø"/>
            </a:pPr>
            <a:r>
              <a:rPr lang="en-US" altLang="zh-CN" sz="2800" b="1" dirty="0">
                <a:solidFill>
                  <a:srgbClr val="000000"/>
                </a:solidFill>
                <a:latin typeface="Calibri" panose="020F0502020204030204" pitchFamily="34" charset="0"/>
                <a:cs typeface="Calibri" panose="020F0502020204030204" pitchFamily="34" charset="0"/>
              </a:rPr>
              <a:t>Hard Margin:</a:t>
            </a: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r>
              <a:rPr lang="en-US" altLang="zh-CN" sz="2800" b="1" dirty="0">
                <a:solidFill>
                  <a:srgbClr val="000000"/>
                </a:solidFill>
                <a:latin typeface="Calibri" panose="020F0502020204030204" pitchFamily="34" charset="0"/>
                <a:cs typeface="Calibri" panose="020F0502020204030204" pitchFamily="34" charset="0"/>
              </a:rPr>
              <a:t>Soft Margin incorporating slack variables:</a:t>
            </a: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r>
              <a:rPr lang="en-US" altLang="zh-CN" sz="2800" b="1" dirty="0">
                <a:solidFill>
                  <a:srgbClr val="000000"/>
                </a:solidFill>
                <a:latin typeface="Calibri" panose="020F0502020204030204" pitchFamily="34" charset="0"/>
                <a:cs typeface="Calibri" panose="020F0502020204030204" pitchFamily="34" charset="0"/>
              </a:rPr>
              <a:t>Parameter </a:t>
            </a:r>
            <a:r>
              <a:rPr lang="en-US" altLang="zh-CN" sz="2800" b="1" i="1" dirty="0">
                <a:solidFill>
                  <a:srgbClr val="000000"/>
                </a:solidFill>
                <a:latin typeface="Calibri" panose="020F0502020204030204" pitchFamily="34" charset="0"/>
                <a:cs typeface="Calibri" panose="020F0502020204030204" pitchFamily="34" charset="0"/>
              </a:rPr>
              <a:t>C</a:t>
            </a:r>
            <a:r>
              <a:rPr lang="en-US" altLang="zh-CN" sz="2800" b="1" dirty="0">
                <a:solidFill>
                  <a:srgbClr val="000000"/>
                </a:solidFill>
                <a:latin typeface="Calibri" panose="020F0502020204030204" pitchFamily="34" charset="0"/>
                <a:cs typeface="Calibri" panose="020F0502020204030204" pitchFamily="34" charset="0"/>
              </a:rPr>
              <a:t> can be viewed as a way to control overfitting.</a:t>
            </a:r>
          </a:p>
        </p:txBody>
      </p:sp>
      <mc:AlternateContent xmlns:mc="http://schemas.openxmlformats.org/markup-compatibility/2006" xmlns:a14="http://schemas.microsoft.com/office/drawing/2010/main">
        <mc:Choice Requires="a14">
          <p:sp>
            <p:nvSpPr>
              <p:cNvPr id="309254" name="Text Box 6"/>
              <p:cNvSpPr txBox="1">
                <a:spLocks noChangeArrowheads="1"/>
              </p:cNvSpPr>
              <p:nvPr/>
            </p:nvSpPr>
            <p:spPr bwMode="auto">
              <a:xfrm>
                <a:off x="2514600" y="1954307"/>
                <a:ext cx="64389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srgbClr val="000000"/>
                    </a:solidFill>
                    <a:latin typeface="Times New Roman" panose="02020603050405020304" pitchFamily="18" charset="0"/>
                    <a:ea typeface="宋体" panose="02010600030101010101" pitchFamily="2" charset="-122"/>
                  </a:rPr>
                  <a:t>Find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dirty="0">
                    <a:solidFill>
                      <a:srgbClr val="000000"/>
                    </a:solidFill>
                    <a:latin typeface="Times New Roman" panose="02020603050405020304" pitchFamily="18" charset="0"/>
                    <a:ea typeface="宋体" panose="02010600030101010101" pitchFamily="2" charset="-122"/>
                  </a:rPr>
                  <a:t> and </a:t>
                </a:r>
                <a:r>
                  <a:rPr lang="en-US" altLang="zh-CN" sz="2000" i="1" dirty="0">
                    <a:solidFill>
                      <a:srgbClr val="000000"/>
                    </a:solidFill>
                    <a:latin typeface="Times New Roman" panose="02020603050405020304" pitchFamily="18" charset="0"/>
                    <a:ea typeface="宋体" panose="02010600030101010101" pitchFamily="2" charset="-122"/>
                  </a:rPr>
                  <a:t>b</a:t>
                </a:r>
                <a:r>
                  <a:rPr lang="en-US" altLang="zh-CN" sz="2000" dirty="0">
                    <a:solidFill>
                      <a:srgbClr val="000000"/>
                    </a:solidFill>
                    <a:latin typeface="Times New Roman" panose="02020603050405020304" pitchFamily="18" charset="0"/>
                    <a:ea typeface="宋体" panose="02010600030101010101" pitchFamily="2" charset="-122"/>
                  </a:rPr>
                  <a:t> such that</a:t>
                </a:r>
              </a:p>
              <a:p>
                <a:pPr fontAlgn="base">
                  <a:spcBef>
                    <a:spcPct val="0"/>
                  </a:spcBef>
                  <a:spcAft>
                    <a:spcPct val="0"/>
                  </a:spcAft>
                </a:pPr>
                <a:r>
                  <a:rPr lang="el-GR" altLang="en-US" sz="2000" b="1" dirty="0">
                    <a:solidFill>
                      <a:srgbClr val="000000"/>
                    </a:solidFill>
                    <a:latin typeface="Times New Roman" panose="02020603050405020304" pitchFamily="18" charset="0"/>
                    <a:cs typeface="Times New Roman" panose="02020603050405020304" pitchFamily="18" charset="0"/>
                  </a:rPr>
                  <a:t>Φ</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f>
                      <m:fPr>
                        <m:ctrlPr>
                          <a:rPr lang="en-US" altLang="zh-CN" sz="2000" b="1" i="1">
                            <a:solidFill>
                              <a:srgbClr val="000000"/>
                            </a:solidFill>
                            <a:latin typeface="Cambria Math" panose="02040503050406030204" pitchFamily="18" charset="0"/>
                          </a:rPr>
                        </m:ctrlPr>
                      </m:fPr>
                      <m:num>
                        <m:r>
                          <a:rPr lang="en-US" altLang="zh-CN" sz="2000" b="1" i="1">
                            <a:solidFill>
                              <a:srgbClr val="000000"/>
                            </a:solidFill>
                            <a:latin typeface="Cambria Math" panose="02040503050406030204" pitchFamily="18" charset="0"/>
                          </a:rPr>
                          <m:t>𝟏</m:t>
                        </m:r>
                      </m:num>
                      <m:den>
                        <m:r>
                          <a:rPr lang="en-US" altLang="zh-CN" sz="2000" b="1" i="1">
                            <a:solidFill>
                              <a:srgbClr val="000000"/>
                            </a:solidFill>
                            <a:latin typeface="Cambria Math" panose="02040503050406030204" pitchFamily="18" charset="0"/>
                          </a:rPr>
                          <m:t>𝟐</m:t>
                        </m:r>
                      </m:den>
                    </m:f>
                  </m:oMath>
                </a14:m>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aseline="30000"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w </a:t>
                </a:r>
                <a:r>
                  <a:rPr lang="en-US" altLang="zh-CN" sz="2000" dirty="0">
                    <a:solidFill>
                      <a:srgbClr val="000000"/>
                    </a:solidFill>
                    <a:latin typeface="Times New Roman" panose="02020603050405020304" pitchFamily="18" charset="0"/>
                    <a:ea typeface="宋体" panose="02010600030101010101" pitchFamily="2" charset="-122"/>
                  </a:rPr>
                  <a:t>is minimized and for all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i</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25000" dirty="0">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000"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lang="en-US" altLang="zh-CN" sz="2000" i="1" dirty="0">
                    <a:solidFill>
                      <a:srgbClr val="000000"/>
                    </a:solidFill>
                    <a:latin typeface="Times New Roman" panose="02020603050405020304" pitchFamily="18" charset="0"/>
                    <a:ea typeface="宋体" panose="02010600030101010101" pitchFamily="2" charset="-122"/>
                  </a:rPr>
                  <a:t>y</a:t>
                </a:r>
                <a:r>
                  <a:rPr lang="en-US" altLang="zh-CN" sz="2000" i="1" baseline="-25000" dirty="0">
                    <a:solidFill>
                      <a:srgbClr val="000000"/>
                    </a:solidFill>
                    <a:latin typeface="Times New Roman" panose="02020603050405020304" pitchFamily="18" charset="0"/>
                    <a:ea typeface="宋体" panose="02010600030101010101" pitchFamily="2" charset="-122"/>
                  </a:rPr>
                  <a:t>i</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1" baseline="30000"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x</a:t>
                </a:r>
                <a:r>
                  <a:rPr lang="en-US" altLang="zh-CN" sz="2000" b="1" baseline="-25000" dirty="0">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 b)</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p:txBody>
          </p:sp>
        </mc:Choice>
        <mc:Fallback xmlns="">
          <p:sp>
            <p:nvSpPr>
              <p:cNvPr id="309254" name="Text Box 6"/>
              <p:cNvSpPr txBox="1">
                <a:spLocks noRot="1" noChangeAspect="1" noMove="1" noResize="1" noEditPoints="1" noAdjustHandles="1" noChangeArrowheads="1" noChangeShapeType="1" noTextEdit="1"/>
              </p:cNvSpPr>
              <p:nvPr/>
            </p:nvSpPr>
            <p:spPr bwMode="auto">
              <a:xfrm>
                <a:off x="2514600" y="1954307"/>
                <a:ext cx="6438900" cy="1151021"/>
              </a:xfrm>
              <a:prstGeom prst="rect">
                <a:avLst/>
              </a:prstGeom>
              <a:blipFill>
                <a:blip r:embed="rId2"/>
                <a:stretch>
                  <a:fillRect l="-849" t="-2083" b="-7813"/>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9255" name="Text Box 7"/>
              <p:cNvSpPr txBox="1">
                <a:spLocks noChangeArrowheads="1"/>
              </p:cNvSpPr>
              <p:nvPr/>
            </p:nvSpPr>
            <p:spPr bwMode="auto">
              <a:xfrm>
                <a:off x="2478741" y="3934013"/>
                <a:ext cx="68580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dirty="0">
                    <a:solidFill>
                      <a:srgbClr val="000000"/>
                    </a:solidFill>
                    <a:latin typeface="Times New Roman" panose="02020603050405020304" pitchFamily="18" charset="0"/>
                    <a:ea typeface="宋体" panose="02010600030101010101" pitchFamily="2" charset="-122"/>
                  </a:rPr>
                  <a:t>Find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dirty="0">
                    <a:solidFill>
                      <a:srgbClr val="000000"/>
                    </a:solidFill>
                    <a:latin typeface="Times New Roman" panose="02020603050405020304" pitchFamily="18" charset="0"/>
                    <a:ea typeface="宋体" panose="02010600030101010101" pitchFamily="2" charset="-122"/>
                  </a:rPr>
                  <a:t> and </a:t>
                </a:r>
                <a:r>
                  <a:rPr lang="en-US" altLang="zh-CN" sz="2000" i="1" dirty="0">
                    <a:solidFill>
                      <a:srgbClr val="000000"/>
                    </a:solidFill>
                    <a:latin typeface="Times New Roman" panose="02020603050405020304" pitchFamily="18" charset="0"/>
                    <a:ea typeface="宋体" panose="02010600030101010101" pitchFamily="2" charset="-122"/>
                  </a:rPr>
                  <a:t>b</a:t>
                </a:r>
                <a:r>
                  <a:rPr lang="en-US" altLang="zh-CN" sz="2000" dirty="0">
                    <a:solidFill>
                      <a:srgbClr val="000000"/>
                    </a:solidFill>
                    <a:latin typeface="Times New Roman" panose="02020603050405020304" pitchFamily="18" charset="0"/>
                    <a:ea typeface="宋体" panose="02010600030101010101" pitchFamily="2" charset="-122"/>
                  </a:rPr>
                  <a:t> such that</a:t>
                </a:r>
              </a:p>
              <a:p>
                <a:pPr fontAlgn="base">
                  <a:spcBef>
                    <a:spcPct val="0"/>
                  </a:spcBef>
                  <a:spcAft>
                    <a:spcPct val="0"/>
                  </a:spcAft>
                </a:pPr>
                <a:r>
                  <a:rPr lang="el-GR" altLang="en-US" sz="2000" b="1" dirty="0">
                    <a:solidFill>
                      <a:srgbClr val="000000"/>
                    </a:solidFill>
                    <a:latin typeface="Times New Roman" panose="02020603050405020304" pitchFamily="18" charset="0"/>
                    <a:cs typeface="Times New Roman" panose="02020603050405020304" pitchFamily="18" charset="0"/>
                  </a:rPr>
                  <a:t>Φ</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f>
                      <m:fPr>
                        <m:ctrlPr>
                          <a:rPr lang="en-US" altLang="zh-CN" sz="2000" b="1" i="1">
                            <a:solidFill>
                              <a:srgbClr val="000000"/>
                            </a:solidFill>
                            <a:latin typeface="Cambria Math" panose="02040503050406030204" pitchFamily="18" charset="0"/>
                          </a:rPr>
                        </m:ctrlPr>
                      </m:fPr>
                      <m:num>
                        <m:r>
                          <a:rPr lang="en-US" altLang="zh-CN" sz="2000" b="1" i="1">
                            <a:solidFill>
                              <a:srgbClr val="000000"/>
                            </a:solidFill>
                            <a:latin typeface="Cambria Math" panose="02040503050406030204" pitchFamily="18" charset="0"/>
                          </a:rPr>
                          <m:t>𝟏</m:t>
                        </m:r>
                      </m:num>
                      <m:den>
                        <m:r>
                          <a:rPr lang="en-US" altLang="zh-CN" sz="2000" b="1" i="1">
                            <a:solidFill>
                              <a:srgbClr val="000000"/>
                            </a:solidFill>
                            <a:latin typeface="Cambria Math" panose="02040503050406030204" pitchFamily="18" charset="0"/>
                          </a:rPr>
                          <m:t>𝟐</m:t>
                        </m:r>
                      </m:den>
                    </m:f>
                  </m:oMath>
                </a14:m>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aseline="30000"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w </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i="1" dirty="0">
                    <a:solidFill>
                      <a:srgbClr val="000000"/>
                    </a:solidFill>
                    <a:latin typeface="Times New Roman" panose="02020603050405020304" pitchFamily="18" charset="0"/>
                    <a:ea typeface="宋体" panose="02010600030101010101" pitchFamily="2" charset="-122"/>
                  </a:rPr>
                  <a:t>C </a:t>
                </a:r>
                <a:r>
                  <a:rPr lang="el-GR" altLang="en-US" sz="2400" dirty="0">
                    <a:solidFill>
                      <a:srgbClr val="000000"/>
                    </a:solidFill>
                    <a:latin typeface="Times New Roman" panose="02020603050405020304" pitchFamily="18" charset="0"/>
                  </a:rPr>
                  <a:t>Σ</a:t>
                </a:r>
                <a:r>
                  <a:rPr lang="en-US" altLang="en-US" sz="2400" dirty="0">
                    <a:solidFill>
                      <a:srgbClr val="000000"/>
                    </a:solidFill>
                    <a:latin typeface="Times New Roman" panose="02020603050405020304" pitchFamily="18" charset="0"/>
                  </a:rPr>
                  <a:t> </a:t>
                </a:r>
                <a:r>
                  <a:rPr lang="el-GR" altLang="en-US" sz="2000" i="1" dirty="0">
                    <a:solidFill>
                      <a:srgbClr val="000000"/>
                    </a:solidFill>
                    <a:latin typeface="Times New Roman" panose="02020603050405020304" pitchFamily="18" charset="0"/>
                  </a:rPr>
                  <a:t>ξ</a:t>
                </a:r>
                <a:r>
                  <a:rPr lang="en-US" altLang="zh-CN" sz="2000" i="1" baseline="-25000" dirty="0" err="1">
                    <a:solidFill>
                      <a:srgbClr val="000000"/>
                    </a:solidFill>
                    <a:latin typeface="Times New Roman" panose="02020603050405020304" pitchFamily="18" charset="0"/>
                    <a:ea typeface="宋体" panose="02010600030101010101" pitchFamily="2" charset="-122"/>
                  </a:rPr>
                  <a:t>i</a:t>
                </a:r>
                <a:r>
                  <a:rPr lang="en-US" altLang="zh-CN" sz="2000" dirty="0">
                    <a:solidFill>
                      <a:srgbClr val="000000"/>
                    </a:solidFill>
                    <a:latin typeface="Times New Roman" panose="02020603050405020304" pitchFamily="18" charset="0"/>
                    <a:ea typeface="宋体" panose="02010600030101010101" pitchFamily="2" charset="-122"/>
                  </a:rPr>
                  <a:t>     is minimized and for all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i</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25000" dirty="0">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000" dirty="0">
                  <a:solidFill>
                    <a:srgbClr val="000000"/>
                  </a:solidFill>
                  <a:latin typeface="Times New Roman" panose="02020603050405020304" pitchFamily="18" charset="0"/>
                  <a:ea typeface="宋体" panose="02010600030101010101" pitchFamily="2" charset="-122"/>
                </a:endParaRPr>
              </a:p>
              <a:p>
                <a:pPr fontAlgn="base">
                  <a:spcBef>
                    <a:spcPct val="0"/>
                  </a:spcBef>
                  <a:spcAft>
                    <a:spcPct val="0"/>
                  </a:spcAft>
                </a:pPr>
                <a:r>
                  <a:rPr lang="en-US" altLang="zh-CN" sz="2000" i="1" dirty="0">
                    <a:solidFill>
                      <a:srgbClr val="000000"/>
                    </a:solidFill>
                    <a:latin typeface="Times New Roman" panose="02020603050405020304" pitchFamily="18" charset="0"/>
                    <a:ea typeface="宋体" panose="02010600030101010101" pitchFamily="2" charset="-122"/>
                  </a:rPr>
                  <a:t>y</a:t>
                </a:r>
                <a:r>
                  <a:rPr lang="en-US" altLang="zh-CN" sz="2000" i="1" baseline="-25000" dirty="0">
                    <a:solidFill>
                      <a:srgbClr val="000000"/>
                    </a:solidFill>
                    <a:latin typeface="Times New Roman" panose="02020603050405020304" pitchFamily="18" charset="0"/>
                    <a:ea typeface="宋体" panose="02010600030101010101" pitchFamily="2" charset="-122"/>
                  </a:rPr>
                  <a:t>i</a:t>
                </a:r>
                <a:r>
                  <a:rPr lang="en-US" altLang="zh-CN" sz="2000" i="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w</a:t>
                </a:r>
                <a:r>
                  <a:rPr lang="en-US" altLang="zh-CN" sz="2000" b="1" baseline="30000"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x</a:t>
                </a:r>
                <a:r>
                  <a:rPr lang="en-US" altLang="zh-CN" sz="2000" b="1" baseline="-25000" dirty="0">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 </a:t>
                </a:r>
                <a:r>
                  <a:rPr lang="en-US" altLang="zh-CN" sz="2000" i="1" dirty="0">
                    <a:solidFill>
                      <a:srgbClr val="000000"/>
                    </a:solidFill>
                    <a:latin typeface="Times New Roman" panose="02020603050405020304" pitchFamily="18" charset="0"/>
                    <a:ea typeface="宋体" panose="02010600030101010101" pitchFamily="2" charset="-122"/>
                  </a:rPr>
                  <a:t>b</a:t>
                </a:r>
                <a:r>
                  <a:rPr lang="en-US" altLang="zh-CN" sz="2000" dirty="0">
                    <a:solidFill>
                      <a:srgbClr val="000000"/>
                    </a:solidFill>
                    <a:latin typeface="Times New Roman" panose="02020603050405020304" pitchFamily="18" charset="0"/>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el-GR" altLang="en-US" sz="2000" i="1" dirty="0">
                    <a:solidFill>
                      <a:srgbClr val="000000"/>
                    </a:solidFill>
                    <a:latin typeface="Times New Roman" panose="02020603050405020304" pitchFamily="18" charset="0"/>
                    <a:cs typeface="Times New Roman" panose="02020603050405020304" pitchFamily="18" charset="0"/>
                  </a:rPr>
                  <a:t>ξ</a:t>
                </a:r>
                <a:r>
                  <a:rPr lang="en-US" altLang="zh-CN" sz="2000"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l-GR" altLang="en-US" sz="2000" i="1" dirty="0">
                    <a:solidFill>
                      <a:srgbClr val="000000"/>
                    </a:solidFill>
                    <a:latin typeface="Times New Roman" panose="02020603050405020304" pitchFamily="18" charset="0"/>
                    <a:cs typeface="Times New Roman" panose="02020603050405020304" pitchFamily="18" charset="0"/>
                  </a:rPr>
                  <a:t>ξ</a:t>
                </a:r>
                <a:r>
                  <a:rPr lang="en-US" altLang="zh-CN" sz="20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for all </a:t>
                </a:r>
                <a:r>
                  <a:rPr lang="en-US" altLang="zh-CN" sz="20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p>
            </p:txBody>
          </p:sp>
        </mc:Choice>
        <mc:Fallback xmlns="">
          <p:sp>
            <p:nvSpPr>
              <p:cNvPr id="309255" name="Text Box 7"/>
              <p:cNvSpPr txBox="1">
                <a:spLocks noRot="1" noChangeAspect="1" noMove="1" noResize="1" noEditPoints="1" noAdjustHandles="1" noChangeArrowheads="1" noChangeShapeType="1" noTextEdit="1"/>
              </p:cNvSpPr>
              <p:nvPr/>
            </p:nvSpPr>
            <p:spPr bwMode="auto">
              <a:xfrm>
                <a:off x="2478741" y="3934013"/>
                <a:ext cx="6858000" cy="1151021"/>
              </a:xfrm>
              <a:prstGeom prst="rect">
                <a:avLst/>
              </a:prstGeom>
              <a:blipFill>
                <a:blip r:embed="rId3"/>
                <a:stretch>
                  <a:fillRect l="-797" t="-1554" b="-725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89175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EA79-7DE5-4599-93DE-C200806B5065}"/>
              </a:ext>
            </a:extLst>
          </p:cNvPr>
          <p:cNvSpPr>
            <a:spLocks noGrp="1"/>
          </p:cNvSpPr>
          <p:nvPr>
            <p:ph type="title"/>
          </p:nvPr>
        </p:nvSpPr>
        <p:spPr>
          <a:xfrm>
            <a:off x="76200" y="160569"/>
            <a:ext cx="10083800" cy="764364"/>
          </a:xfrm>
        </p:spPr>
        <p:txBody>
          <a:bodyPr/>
          <a:lstStyle/>
          <a:p>
            <a:r>
              <a:rPr lang="en-US" dirty="0"/>
              <a:t>Effect of Margin size v/s misclassification cost</a:t>
            </a:r>
            <a:endParaRPr lang="en-IN" dirty="0"/>
          </a:p>
        </p:txBody>
      </p:sp>
      <p:pic>
        <p:nvPicPr>
          <p:cNvPr id="5" name="Picture 4">
            <a:extLst>
              <a:ext uri="{FF2B5EF4-FFF2-40B4-BE49-F238E27FC236}">
                <a16:creationId xmlns:a16="http://schemas.microsoft.com/office/drawing/2014/main" id="{674FFCD2-0561-46A5-A5C3-6BF9FFE676BE}"/>
              </a:ext>
            </a:extLst>
          </p:cNvPr>
          <p:cNvPicPr>
            <a:picLocks noChangeAspect="1"/>
          </p:cNvPicPr>
          <p:nvPr/>
        </p:nvPicPr>
        <p:blipFill>
          <a:blip r:embed="rId2"/>
          <a:stretch>
            <a:fillRect/>
          </a:stretch>
        </p:blipFill>
        <p:spPr>
          <a:xfrm>
            <a:off x="990600" y="1371600"/>
            <a:ext cx="9448799" cy="3505200"/>
          </a:xfrm>
          <a:prstGeom prst="rect">
            <a:avLst/>
          </a:prstGeom>
        </p:spPr>
      </p:pic>
    </p:spTree>
    <p:extLst>
      <p:ext uri="{BB962C8B-B14F-4D97-AF65-F5344CB8AC3E}">
        <p14:creationId xmlns:p14="http://schemas.microsoft.com/office/powerpoint/2010/main" val="119403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9FF1-5015-419D-8BF8-1A8C6AC9B545}"/>
              </a:ext>
            </a:extLst>
          </p:cNvPr>
          <p:cNvSpPr>
            <a:spLocks noGrp="1"/>
          </p:cNvSpPr>
          <p:nvPr>
            <p:ph type="title"/>
          </p:nvPr>
        </p:nvSpPr>
        <p:spPr>
          <a:xfrm>
            <a:off x="76200" y="160569"/>
            <a:ext cx="10083800" cy="764364"/>
          </a:xfrm>
        </p:spPr>
        <p:txBody>
          <a:bodyPr/>
          <a:lstStyle/>
          <a:p>
            <a:r>
              <a:rPr lang="en-US" dirty="0"/>
              <a:t>Effect of Margin size v/s misclassification cost</a:t>
            </a:r>
            <a:endParaRPr lang="en-IN" dirty="0"/>
          </a:p>
        </p:txBody>
      </p:sp>
      <p:pic>
        <p:nvPicPr>
          <p:cNvPr id="5" name="Picture 4">
            <a:extLst>
              <a:ext uri="{FF2B5EF4-FFF2-40B4-BE49-F238E27FC236}">
                <a16:creationId xmlns:a16="http://schemas.microsoft.com/office/drawing/2014/main" id="{56BFD3FC-04BE-43BE-B356-1ED7C1236C33}"/>
              </a:ext>
            </a:extLst>
          </p:cNvPr>
          <p:cNvPicPr>
            <a:picLocks noChangeAspect="1"/>
          </p:cNvPicPr>
          <p:nvPr/>
        </p:nvPicPr>
        <p:blipFill>
          <a:blip r:embed="rId2"/>
          <a:stretch>
            <a:fillRect/>
          </a:stretch>
        </p:blipFill>
        <p:spPr>
          <a:xfrm>
            <a:off x="1066800" y="1447800"/>
            <a:ext cx="9093200" cy="3200400"/>
          </a:xfrm>
          <a:prstGeom prst="rect">
            <a:avLst/>
          </a:prstGeom>
        </p:spPr>
      </p:pic>
    </p:spTree>
    <p:extLst>
      <p:ext uri="{BB962C8B-B14F-4D97-AF65-F5344CB8AC3E}">
        <p14:creationId xmlns:p14="http://schemas.microsoft.com/office/powerpoint/2010/main" val="180455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F9AE-BF6A-417F-88E7-A9F374B6A6D1}"/>
              </a:ext>
            </a:extLst>
          </p:cNvPr>
          <p:cNvSpPr>
            <a:spLocks noGrp="1"/>
          </p:cNvSpPr>
          <p:nvPr>
            <p:ph type="title"/>
          </p:nvPr>
        </p:nvSpPr>
        <p:spPr>
          <a:xfrm>
            <a:off x="0" y="160569"/>
            <a:ext cx="10160000" cy="764364"/>
          </a:xfrm>
        </p:spPr>
        <p:txBody>
          <a:bodyPr/>
          <a:lstStyle/>
          <a:p>
            <a:r>
              <a:rPr lang="en-US" dirty="0"/>
              <a:t>Effect of Margin size v/s misclassification cost</a:t>
            </a:r>
            <a:endParaRPr lang="en-IN" dirty="0"/>
          </a:p>
        </p:txBody>
      </p:sp>
      <p:pic>
        <p:nvPicPr>
          <p:cNvPr id="5" name="Picture 4">
            <a:extLst>
              <a:ext uri="{FF2B5EF4-FFF2-40B4-BE49-F238E27FC236}">
                <a16:creationId xmlns:a16="http://schemas.microsoft.com/office/drawing/2014/main" id="{BB4757AC-F074-4876-BBC7-78CBB05A086C}"/>
              </a:ext>
            </a:extLst>
          </p:cNvPr>
          <p:cNvPicPr>
            <a:picLocks noChangeAspect="1"/>
          </p:cNvPicPr>
          <p:nvPr/>
        </p:nvPicPr>
        <p:blipFill>
          <a:blip r:embed="rId2"/>
          <a:stretch>
            <a:fillRect/>
          </a:stretch>
        </p:blipFill>
        <p:spPr>
          <a:xfrm>
            <a:off x="1143000" y="1143000"/>
            <a:ext cx="8839200" cy="3810000"/>
          </a:xfrm>
          <a:prstGeom prst="rect">
            <a:avLst/>
          </a:prstGeom>
        </p:spPr>
      </p:pic>
    </p:spTree>
    <p:extLst>
      <p:ext uri="{BB962C8B-B14F-4D97-AF65-F5344CB8AC3E}">
        <p14:creationId xmlns:p14="http://schemas.microsoft.com/office/powerpoint/2010/main" val="3663579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E30C-F10E-42C9-964B-904E568006C7}"/>
              </a:ext>
            </a:extLst>
          </p:cNvPr>
          <p:cNvSpPr>
            <a:spLocks noGrp="1"/>
          </p:cNvSpPr>
          <p:nvPr>
            <p:ph type="title"/>
          </p:nvPr>
        </p:nvSpPr>
        <p:spPr>
          <a:xfrm>
            <a:off x="0" y="160569"/>
            <a:ext cx="10160000" cy="764364"/>
          </a:xfrm>
        </p:spPr>
        <p:txBody>
          <a:bodyPr/>
          <a:lstStyle/>
          <a:p>
            <a:r>
              <a:rPr lang="en-US" dirty="0"/>
              <a:t>Effect of Margin size v/s misclassification cost</a:t>
            </a:r>
            <a:endParaRPr lang="en-IN" dirty="0"/>
          </a:p>
        </p:txBody>
      </p:sp>
      <p:pic>
        <p:nvPicPr>
          <p:cNvPr id="5" name="Picture 4">
            <a:extLst>
              <a:ext uri="{FF2B5EF4-FFF2-40B4-BE49-F238E27FC236}">
                <a16:creationId xmlns:a16="http://schemas.microsoft.com/office/drawing/2014/main" id="{8CACA1E1-9ACD-4482-A772-1770CEF0AF7D}"/>
              </a:ext>
            </a:extLst>
          </p:cNvPr>
          <p:cNvPicPr>
            <a:picLocks noChangeAspect="1"/>
          </p:cNvPicPr>
          <p:nvPr/>
        </p:nvPicPr>
        <p:blipFill rotWithShape="1">
          <a:blip r:embed="rId2"/>
          <a:srcRect t="1462"/>
          <a:stretch/>
        </p:blipFill>
        <p:spPr>
          <a:xfrm>
            <a:off x="1676400" y="1143000"/>
            <a:ext cx="8686800" cy="3352799"/>
          </a:xfrm>
          <a:prstGeom prst="rect">
            <a:avLst/>
          </a:prstGeom>
        </p:spPr>
      </p:pic>
    </p:spTree>
    <p:extLst>
      <p:ext uri="{BB962C8B-B14F-4D97-AF65-F5344CB8AC3E}">
        <p14:creationId xmlns:p14="http://schemas.microsoft.com/office/powerpoint/2010/main" val="926144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2A-DCE6-4003-B940-14ABC8F22C07}"/>
              </a:ext>
            </a:extLst>
          </p:cNvPr>
          <p:cNvSpPr>
            <a:spLocks noGrp="1"/>
          </p:cNvSpPr>
          <p:nvPr>
            <p:ph type="title"/>
          </p:nvPr>
        </p:nvSpPr>
        <p:spPr>
          <a:xfrm>
            <a:off x="0" y="160569"/>
            <a:ext cx="10160000" cy="764364"/>
          </a:xfrm>
        </p:spPr>
        <p:txBody>
          <a:bodyPr>
            <a:noAutofit/>
          </a:bodyPr>
          <a:lstStyle/>
          <a:p>
            <a:br>
              <a:rPr lang="en-US" altLang="zh-CN" sz="3200" dirty="0">
                <a:solidFill>
                  <a:schemeClr val="bg1"/>
                </a:solidFill>
                <a:latin typeface="Calibri" panose="020F0502020204030204" pitchFamily="34" charset="0"/>
                <a:cs typeface="Calibri" panose="020F0502020204030204" pitchFamily="34" charset="0"/>
              </a:rPr>
            </a:br>
            <a:r>
              <a:rPr lang="en-US" altLang="zh-CN" sz="3200" dirty="0">
                <a:solidFill>
                  <a:schemeClr val="bg1"/>
                </a:solidFill>
                <a:latin typeface="Calibri" panose="020F0502020204030204" pitchFamily="34" charset="0"/>
                <a:cs typeface="Calibri" panose="020F0502020204030204" pitchFamily="34" charset="0"/>
              </a:rPr>
              <a:t>Linear SVMs:  Overview</a:t>
            </a:r>
            <a:br>
              <a:rPr lang="en-US" altLang="zh-CN" sz="3200" dirty="0">
                <a:solidFill>
                  <a:schemeClr val="bg1"/>
                </a:solidFill>
                <a:latin typeface="Calibri" panose="020F0502020204030204" pitchFamily="34" charset="0"/>
                <a:cs typeface="Calibri" panose="020F0502020204030204" pitchFamily="34" charset="0"/>
              </a:rPr>
            </a:br>
            <a:endParaRPr lang="en-IN" sz="3200" dirty="0">
              <a:solidFill>
                <a:schemeClr val="bg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C17A192-D06D-4F30-AB0C-77F42FFDEED7}"/>
              </a:ext>
            </a:extLst>
          </p:cNvPr>
          <p:cNvSpPr/>
          <p:nvPr/>
        </p:nvSpPr>
        <p:spPr>
          <a:xfrm>
            <a:off x="762000" y="1066800"/>
            <a:ext cx="10668000" cy="2805063"/>
          </a:xfrm>
          <a:prstGeom prst="rect">
            <a:avLst/>
          </a:prstGeom>
        </p:spPr>
        <p:txBody>
          <a:bodyPr wrap="square">
            <a:spAutoFit/>
          </a:bodyPr>
          <a:lstStyle/>
          <a:p>
            <a:pPr marL="285750" indent="-285750" algn="just" fontAlgn="base">
              <a:lnSpc>
                <a:spcPct val="150000"/>
              </a:lnSpc>
              <a:spcAft>
                <a:spcPct val="0"/>
              </a:spcAft>
              <a:buClr>
                <a:srgbClr val="5B9BD5"/>
              </a:buClr>
              <a:buFont typeface="Wingdings" panose="05000000000000000000" pitchFamily="2" charset="2"/>
              <a:buChar char="Ø"/>
            </a:pPr>
            <a:r>
              <a:rPr lang="en-US" altLang="zh-CN" sz="2400" b="1" dirty="0">
                <a:solidFill>
                  <a:srgbClr val="000000"/>
                </a:solidFill>
                <a:latin typeface="Calibri" panose="020F0502020204030204" pitchFamily="34" charset="0"/>
                <a:cs typeface="Calibri" panose="020F0502020204030204" pitchFamily="34" charset="0"/>
              </a:rPr>
              <a:t>The classifier is a </a:t>
            </a:r>
            <a:r>
              <a:rPr lang="en-US" altLang="zh-CN" sz="2400" b="1" i="1" dirty="0">
                <a:solidFill>
                  <a:srgbClr val="000000"/>
                </a:solidFill>
                <a:latin typeface="Calibri" panose="020F0502020204030204" pitchFamily="34" charset="0"/>
                <a:cs typeface="Calibri" panose="020F0502020204030204" pitchFamily="34" charset="0"/>
              </a:rPr>
              <a:t>separating hyperplane.</a:t>
            </a:r>
            <a:endParaRPr lang="en-US" altLang="zh-CN" sz="2400" b="1" dirty="0">
              <a:solidFill>
                <a:srgbClr val="000000"/>
              </a:solidFill>
              <a:latin typeface="Calibri" panose="020F0502020204030204" pitchFamily="34" charset="0"/>
              <a:cs typeface="Calibri" panose="020F0502020204030204" pitchFamily="34" charset="0"/>
            </a:endParaRPr>
          </a:p>
          <a:p>
            <a:pPr marL="285750" indent="-285750" algn="just" fontAlgn="base">
              <a:lnSpc>
                <a:spcPct val="150000"/>
              </a:lnSpc>
              <a:spcAft>
                <a:spcPct val="0"/>
              </a:spcAft>
              <a:buClr>
                <a:srgbClr val="5B9BD5"/>
              </a:buClr>
              <a:buFont typeface="Wingdings" panose="05000000000000000000" pitchFamily="2" charset="2"/>
              <a:buChar char="Ø"/>
            </a:pPr>
            <a:r>
              <a:rPr lang="en-US" altLang="zh-CN" sz="2400" b="1" dirty="0">
                <a:solidFill>
                  <a:srgbClr val="000000"/>
                </a:solidFill>
                <a:latin typeface="Calibri" panose="020F0502020204030204" pitchFamily="34" charset="0"/>
                <a:cs typeface="Calibri" panose="020F0502020204030204" pitchFamily="34" charset="0"/>
              </a:rPr>
              <a:t>Most “important” training points are support vectors; they define the hyperplane.</a:t>
            </a:r>
          </a:p>
          <a:p>
            <a:pPr marL="285750" indent="-285750" algn="just" fontAlgn="base">
              <a:lnSpc>
                <a:spcPct val="150000"/>
              </a:lnSpc>
              <a:spcAft>
                <a:spcPct val="0"/>
              </a:spcAft>
              <a:buClr>
                <a:srgbClr val="5B9BD5"/>
              </a:buClr>
              <a:buFont typeface="Wingdings" panose="05000000000000000000" pitchFamily="2" charset="2"/>
              <a:buChar char="Ø"/>
            </a:pPr>
            <a:r>
              <a:rPr lang="en-US" altLang="zh-CN" sz="2400" b="1" dirty="0">
                <a:solidFill>
                  <a:srgbClr val="FF0000"/>
                </a:solidFill>
                <a:latin typeface="Calibri" panose="020F0502020204030204" pitchFamily="34" charset="0"/>
                <a:cs typeface="Calibri" panose="020F0502020204030204" pitchFamily="34" charset="0"/>
              </a:rPr>
              <a:t>Quadratic optimization algorithms can identify which training points x</a:t>
            </a:r>
            <a:r>
              <a:rPr lang="en-US" altLang="zh-CN" sz="2400" b="1" baseline="-25000" dirty="0">
                <a:solidFill>
                  <a:srgbClr val="FF0000"/>
                </a:solidFill>
                <a:latin typeface="Calibri" panose="020F0502020204030204" pitchFamily="34" charset="0"/>
                <a:cs typeface="Calibri" panose="020F0502020204030204" pitchFamily="34" charset="0"/>
              </a:rPr>
              <a:t>i </a:t>
            </a:r>
            <a:r>
              <a:rPr lang="en-US" altLang="zh-CN" sz="2400" b="1" dirty="0">
                <a:solidFill>
                  <a:srgbClr val="FF0000"/>
                </a:solidFill>
                <a:latin typeface="Calibri" panose="020F0502020204030204" pitchFamily="34" charset="0"/>
                <a:cs typeface="Calibri" panose="020F0502020204030204" pitchFamily="34" charset="0"/>
              </a:rPr>
              <a:t>are support vectors with non-zero </a:t>
            </a:r>
            <a:r>
              <a:rPr lang="en-US" altLang="zh-CN" sz="2400" b="1" dirty="0" err="1">
                <a:solidFill>
                  <a:srgbClr val="FF0000"/>
                </a:solidFill>
                <a:latin typeface="Calibri" panose="020F0502020204030204" pitchFamily="34" charset="0"/>
                <a:cs typeface="Calibri" panose="020F0502020204030204" pitchFamily="34" charset="0"/>
              </a:rPr>
              <a:t>Lagrangian</a:t>
            </a:r>
            <a:r>
              <a:rPr lang="en-US" altLang="zh-CN" sz="2400" b="1" dirty="0">
                <a:solidFill>
                  <a:srgbClr val="FF0000"/>
                </a:solidFill>
                <a:latin typeface="Calibri" panose="020F0502020204030204" pitchFamily="34" charset="0"/>
                <a:cs typeface="Calibri" panose="020F0502020204030204" pitchFamily="34" charset="0"/>
              </a:rPr>
              <a:t> multipliers </a:t>
            </a:r>
            <a:r>
              <a:rPr lang="el-GR" altLang="en-US" sz="2400" b="1" i="1" dirty="0">
                <a:solidFill>
                  <a:srgbClr val="FF0000"/>
                </a:solidFill>
                <a:latin typeface="Calibri" panose="020F0502020204030204" pitchFamily="34" charset="0"/>
                <a:cs typeface="Calibri" panose="020F0502020204030204" pitchFamily="34" charset="0"/>
              </a:rPr>
              <a:t>α</a:t>
            </a:r>
            <a:r>
              <a:rPr lang="en-US" altLang="zh-CN" sz="2400" b="1" i="1" baseline="-25000" dirty="0" err="1">
                <a:solidFill>
                  <a:srgbClr val="FF0000"/>
                </a:solidFill>
                <a:latin typeface="Calibri" panose="020F0502020204030204" pitchFamily="34" charset="0"/>
                <a:cs typeface="Calibri" panose="020F0502020204030204" pitchFamily="34" charset="0"/>
              </a:rPr>
              <a:t>i</a:t>
            </a:r>
            <a:r>
              <a:rPr lang="en-US" altLang="zh-CN" sz="2400" b="1" i="1" dirty="0">
                <a:solidFill>
                  <a:srgbClr val="FF0000"/>
                </a:solidFill>
                <a:latin typeface="Calibri" panose="020F0502020204030204" pitchFamily="34" charset="0"/>
                <a:cs typeface="Calibri" panose="020F0502020204030204" pitchFamily="34" charset="0"/>
              </a:rPr>
              <a:t>. </a:t>
            </a:r>
            <a:endParaRPr lang="en-US" altLang="zh-CN" sz="2400" b="1" dirty="0">
              <a:solidFill>
                <a:srgbClr val="FF0000"/>
              </a:solidFill>
              <a:latin typeface="Calibri" panose="020F0502020204030204" pitchFamily="34" charset="0"/>
              <a:cs typeface="Calibri" panose="020F0502020204030204" pitchFamily="34" charset="0"/>
            </a:endParaRPr>
          </a:p>
        </p:txBody>
      </p:sp>
      <p:sp>
        <p:nvSpPr>
          <p:cNvPr id="6" name="Text Box 8">
            <a:extLst>
              <a:ext uri="{FF2B5EF4-FFF2-40B4-BE49-F238E27FC236}">
                <a16:creationId xmlns:a16="http://schemas.microsoft.com/office/drawing/2014/main" id="{4992787C-C37E-4E0E-A64C-574B69526832}"/>
              </a:ext>
            </a:extLst>
          </p:cNvPr>
          <p:cNvSpPr txBox="1">
            <a:spLocks noChangeArrowheads="1"/>
          </p:cNvSpPr>
          <p:nvPr/>
        </p:nvSpPr>
        <p:spPr bwMode="auto">
          <a:xfrm>
            <a:off x="2819400" y="4034135"/>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altLang="zh-CN" sz="2000" b="1" i="1" dirty="0">
                <a:solidFill>
                  <a:srgbClr val="000000"/>
                </a:solidFill>
                <a:latin typeface="Times New Roman" panose="02020603050405020304" pitchFamily="18" charset="0"/>
                <a:ea typeface="宋体" panose="02010600030101010101" pitchFamily="2" charset="-122"/>
              </a:rPr>
              <a:t>f</a:t>
            </a:r>
            <a:r>
              <a:rPr lang="en-US" altLang="zh-CN" sz="2000" b="1" dirty="0">
                <a:solidFill>
                  <a:srgbClr val="000000"/>
                </a:solidFill>
                <a:latin typeface="Times New Roman" panose="02020603050405020304" pitchFamily="18" charset="0"/>
                <a:ea typeface="宋体" panose="02010600030101010101" pitchFamily="2" charset="-122"/>
              </a:rPr>
              <a:t>(x) = </a:t>
            </a:r>
            <a:r>
              <a:rPr lang="el-GR" altLang="en-US" sz="2400" b="1" dirty="0">
                <a:solidFill>
                  <a:srgbClr val="000000"/>
                </a:solidFill>
                <a:latin typeface="Times New Roman" panose="02020603050405020304" pitchFamily="18" charset="0"/>
                <a:cs typeface="Times New Roman" panose="02020603050405020304" pitchFamily="18" charset="0"/>
              </a:rPr>
              <a:t>Σ</a:t>
            </a:r>
            <a:r>
              <a:rPr lang="el-GR" altLang="en-US" sz="2000" b="1" i="1" dirty="0">
                <a:solidFill>
                  <a:srgbClr val="000000"/>
                </a:solidFill>
                <a:latin typeface="Times New Roman" panose="02020603050405020304" pitchFamily="18" charset="0"/>
                <a:cs typeface="Times New Roman" panose="02020603050405020304" pitchFamily="18" charset="0"/>
              </a:rPr>
              <a:t>α</a:t>
            </a:r>
            <a:r>
              <a:rPr lang="en-US" altLang="zh-CN" sz="2000" b="1"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i="1"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2000" b="1" i="1"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dirty="0" err="1">
                <a:solidFill>
                  <a:srgbClr val="000000"/>
                </a:solidFill>
                <a:latin typeface="Times New Roman" panose="02020603050405020304" pitchFamily="18" charset="0"/>
                <a:ea typeface="宋体" panose="02010600030101010101" pitchFamily="2" charset="-122"/>
              </a:rPr>
              <a:t>x</a:t>
            </a:r>
            <a:r>
              <a:rPr lang="en-US" altLang="zh-CN" sz="2000" b="1" baseline="-25000" dirty="0" err="1">
                <a:solidFill>
                  <a:srgbClr val="000000"/>
                </a:solidFill>
                <a:latin typeface="Times New Roman" panose="02020603050405020304" pitchFamily="18" charset="0"/>
                <a:ea typeface="宋体" panose="02010600030101010101" pitchFamily="2" charset="-122"/>
              </a:rPr>
              <a:t>i</a:t>
            </a:r>
            <a:r>
              <a:rPr lang="en-US" altLang="zh-CN" sz="2000" b="1" baseline="30000" dirty="0" err="1">
                <a:solidFill>
                  <a:srgbClr val="000000"/>
                </a:solidFill>
                <a:latin typeface="Times New Roman" panose="02020603050405020304" pitchFamily="18" charset="0"/>
                <a:ea typeface="宋体" panose="02010600030101010101" pitchFamily="2" charset="-122"/>
              </a:rPr>
              <a:t>T</a:t>
            </a:r>
            <a:r>
              <a:rPr lang="en-US" altLang="zh-CN" sz="2000" b="1" dirty="0" err="1">
                <a:solidFill>
                  <a:srgbClr val="000000"/>
                </a:solidFill>
                <a:latin typeface="Times New Roman" panose="02020603050405020304" pitchFamily="18" charset="0"/>
                <a:ea typeface="宋体" panose="02010600030101010101" pitchFamily="2" charset="-122"/>
              </a:rPr>
              <a:t>x</a:t>
            </a:r>
            <a:r>
              <a:rPr lang="en-US" altLang="zh-CN" sz="2000" b="1" dirty="0">
                <a:solidFill>
                  <a:srgbClr val="000000"/>
                </a:solidFill>
                <a:latin typeface="Times New Roman" panose="02020603050405020304" pitchFamily="18" charset="0"/>
                <a:ea typeface="宋体" panose="02010600030101010101" pitchFamily="2" charset="-122"/>
              </a:rPr>
              <a:t> + </a:t>
            </a:r>
            <a:r>
              <a:rPr lang="en-US" altLang="zh-CN" sz="2000" b="1" i="1" dirty="0">
                <a:solidFill>
                  <a:srgbClr val="000000"/>
                </a:solidFill>
                <a:latin typeface="Times New Roman" panose="02020603050405020304" pitchFamily="18" charset="0"/>
                <a:ea typeface="宋体" panose="02010600030101010101" pitchFamily="2" charset="-122"/>
              </a:rPr>
              <a:t>b</a:t>
            </a:r>
          </a:p>
        </p:txBody>
      </p:sp>
    </p:spTree>
    <p:extLst>
      <p:ext uri="{BB962C8B-B14F-4D97-AF65-F5344CB8AC3E}">
        <p14:creationId xmlns:p14="http://schemas.microsoft.com/office/powerpoint/2010/main" val="171459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a:xfrm>
            <a:off x="533400" y="4589465"/>
            <a:ext cx="10814049" cy="1500187"/>
          </a:xfrm>
        </p:spPr>
        <p:txBody>
          <a:bodyPr>
            <a:normAutofit/>
          </a:bodyPr>
          <a:lstStyle/>
          <a:p>
            <a:r>
              <a:rPr lang="en-US" sz="2800" b="1" dirty="0">
                <a:solidFill>
                  <a:schemeClr val="tx1"/>
                </a:solidFill>
                <a:latin typeface="Calibri" panose="020F0502020204030204" pitchFamily="34" charset="0"/>
                <a:cs typeface="Calibri" panose="020F0502020204030204" pitchFamily="34" charset="0"/>
              </a:rPr>
              <a:t>Support Vector Machines in overlapping class distributions &amp; Kernels</a:t>
            </a:r>
          </a:p>
        </p:txBody>
      </p:sp>
    </p:spTree>
    <p:extLst>
      <p:ext uri="{BB962C8B-B14F-4D97-AF65-F5344CB8AC3E}">
        <p14:creationId xmlns:p14="http://schemas.microsoft.com/office/powerpoint/2010/main" val="28435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2A-DCE6-4003-B940-14ABC8F22C07}"/>
              </a:ext>
            </a:extLst>
          </p:cNvPr>
          <p:cNvSpPr>
            <a:spLocks noGrp="1"/>
          </p:cNvSpPr>
          <p:nvPr>
            <p:ph type="title"/>
          </p:nvPr>
        </p:nvSpPr>
        <p:spPr>
          <a:xfrm>
            <a:off x="0" y="160569"/>
            <a:ext cx="10160000" cy="764364"/>
          </a:xfrm>
        </p:spPr>
        <p:txBody>
          <a:bodyPr>
            <a:noAutofit/>
          </a:bodyPr>
          <a:lstStyle/>
          <a:p>
            <a:br>
              <a:rPr lang="en-US" altLang="zh-CN" sz="3200" dirty="0">
                <a:solidFill>
                  <a:schemeClr val="bg1"/>
                </a:solidFill>
                <a:latin typeface="Calibri" panose="020F0502020204030204" pitchFamily="34" charset="0"/>
                <a:cs typeface="Calibri" panose="020F0502020204030204" pitchFamily="34" charset="0"/>
              </a:rPr>
            </a:br>
            <a:br>
              <a:rPr lang="en-US" altLang="zh-CN" sz="3200" dirty="0">
                <a:solidFill>
                  <a:schemeClr val="bg1"/>
                </a:solidFill>
                <a:latin typeface="Calibri" panose="020F0502020204030204" pitchFamily="34" charset="0"/>
                <a:cs typeface="Calibri" panose="020F0502020204030204" pitchFamily="34" charset="0"/>
              </a:rPr>
            </a:br>
            <a:r>
              <a:rPr lang="en-US" altLang="zh-CN" sz="3200" dirty="0">
                <a:solidFill>
                  <a:schemeClr val="bg1"/>
                </a:solidFill>
                <a:latin typeface="Arial"/>
              </a:rPr>
              <a:t>Non-linear SVMs</a:t>
            </a:r>
            <a:br>
              <a:rPr lang="en-US" altLang="zh-CN" sz="3200" dirty="0">
                <a:solidFill>
                  <a:schemeClr val="bg1"/>
                </a:solidFill>
                <a:latin typeface="Arial"/>
              </a:rPr>
            </a:br>
            <a:br>
              <a:rPr lang="en-US" altLang="zh-CN" sz="3200" dirty="0">
                <a:solidFill>
                  <a:schemeClr val="bg1"/>
                </a:solidFill>
                <a:latin typeface="Calibri" panose="020F0502020204030204" pitchFamily="34" charset="0"/>
                <a:cs typeface="Calibri" panose="020F0502020204030204" pitchFamily="34" charset="0"/>
              </a:rPr>
            </a:br>
            <a:endParaRPr lang="en-IN" sz="3200" dirty="0">
              <a:solidFill>
                <a:schemeClr val="bg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05C08D9C-5503-460E-B724-4779A4C3538B}"/>
              </a:ext>
            </a:extLst>
          </p:cNvPr>
          <p:cNvSpPr/>
          <p:nvPr/>
        </p:nvSpPr>
        <p:spPr>
          <a:xfrm>
            <a:off x="685800" y="1295400"/>
            <a:ext cx="10668000" cy="3785652"/>
          </a:xfrm>
          <a:prstGeom prst="rect">
            <a:avLst/>
          </a:prstGeom>
        </p:spPr>
        <p:txBody>
          <a:bodyPr wrap="square">
            <a:spAutoFit/>
          </a:bodyPr>
          <a:lstStyle/>
          <a:p>
            <a:pPr marL="342900" indent="-342900" fontAlgn="base">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Datasets that are linearly separable with some noise soft margin work out great:</a:t>
            </a: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marL="342900" indent="-342900" fontAlgn="base">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But what are we going to do if the dataset is just too hard? </a:t>
            </a: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marL="342900" indent="-342900" fontAlgn="base">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How about… mapping data to a higher-dimensional space:</a:t>
            </a:r>
          </a:p>
          <a:p>
            <a:pPr marL="342900" indent="-342900" fontAlgn="base">
              <a:spcAft>
                <a:spcPct val="0"/>
              </a:spcAft>
              <a:buClr>
                <a:srgbClr val="5B9BD5"/>
              </a:buClr>
              <a:buFont typeface="Wingdings" panose="05000000000000000000" pitchFamily="2" charset="2"/>
              <a:buChar char="Ø"/>
            </a:pPr>
            <a:endParaRPr lang="en-US" altLang="zh-CN" sz="24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p:txBody>
      </p:sp>
      <p:grpSp>
        <p:nvGrpSpPr>
          <p:cNvPr id="7" name="Group 37">
            <a:extLst>
              <a:ext uri="{FF2B5EF4-FFF2-40B4-BE49-F238E27FC236}">
                <a16:creationId xmlns:a16="http://schemas.microsoft.com/office/drawing/2014/main" id="{C563576A-D945-4E36-92F7-E4E170DA1DC5}"/>
              </a:ext>
            </a:extLst>
          </p:cNvPr>
          <p:cNvGrpSpPr>
            <a:grpSpLocks/>
          </p:cNvGrpSpPr>
          <p:nvPr/>
        </p:nvGrpSpPr>
        <p:grpSpPr bwMode="auto">
          <a:xfrm>
            <a:off x="4357688" y="2043114"/>
            <a:ext cx="4324350" cy="614363"/>
            <a:chOff x="1056" y="1284"/>
            <a:chExt cx="2724" cy="387"/>
          </a:xfrm>
        </p:grpSpPr>
        <p:sp>
          <p:nvSpPr>
            <p:cNvPr id="8" name="Line 38">
              <a:extLst>
                <a:ext uri="{FF2B5EF4-FFF2-40B4-BE49-F238E27FC236}">
                  <a16:creationId xmlns:a16="http://schemas.microsoft.com/office/drawing/2014/main" id="{AE846330-4394-4B93-9AF8-CE1F26A94EED}"/>
                </a:ext>
              </a:extLst>
            </p:cNvPr>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9" name="AutoShape 39">
              <a:extLst>
                <a:ext uri="{FF2B5EF4-FFF2-40B4-BE49-F238E27FC236}">
                  <a16:creationId xmlns:a16="http://schemas.microsoft.com/office/drawing/2014/main" id="{4D3C8269-7541-4BD7-863E-69716BC9810D}"/>
                </a:ext>
              </a:extLst>
            </p:cNvPr>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0" name="Line 40">
              <a:extLst>
                <a:ext uri="{FF2B5EF4-FFF2-40B4-BE49-F238E27FC236}">
                  <a16:creationId xmlns:a16="http://schemas.microsoft.com/office/drawing/2014/main" id="{A4833D4F-1CFE-467D-A940-AFA09CB8F00E}"/>
                </a:ext>
              </a:extLst>
            </p:cNvPr>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11" name="Text Box 41">
              <a:extLst>
                <a:ext uri="{FF2B5EF4-FFF2-40B4-BE49-F238E27FC236}">
                  <a16:creationId xmlns:a16="http://schemas.microsoft.com/office/drawing/2014/main" id="{108DA642-87C9-4DFF-ACBF-F0838D938E67}"/>
                </a:ext>
              </a:extLst>
            </p:cNvPr>
            <p:cNvSpPr txBox="1">
              <a:spLocks noChangeArrowheads="1"/>
            </p:cNvSpPr>
            <p:nvPr/>
          </p:nvSpPr>
          <p:spPr bwMode="auto">
            <a:xfrm>
              <a:off x="2106" y="1458"/>
              <a:ext cx="2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a:solidFill>
                    <a:srgbClr val="000000"/>
                  </a:solidFill>
                  <a:latin typeface="Times New Roman" panose="02020603050405020304" pitchFamily="18" charset="0"/>
                  <a:ea typeface="宋体" panose="02010600030101010101" pitchFamily="2" charset="-122"/>
                </a:rPr>
                <a:t>0</a:t>
              </a:r>
            </a:p>
          </p:txBody>
        </p:sp>
        <p:sp>
          <p:nvSpPr>
            <p:cNvPr id="12" name="AutoShape 42">
              <a:extLst>
                <a:ext uri="{FF2B5EF4-FFF2-40B4-BE49-F238E27FC236}">
                  <a16:creationId xmlns:a16="http://schemas.microsoft.com/office/drawing/2014/main" id="{A1B04866-EEB2-4111-ADF1-143E839F67E6}"/>
                </a:ext>
              </a:extLst>
            </p:cNvPr>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3" name="AutoShape 43">
              <a:extLst>
                <a:ext uri="{FF2B5EF4-FFF2-40B4-BE49-F238E27FC236}">
                  <a16:creationId xmlns:a16="http://schemas.microsoft.com/office/drawing/2014/main" id="{1741B395-CCBA-405A-8B61-96F8F9537111}"/>
                </a:ext>
              </a:extLst>
            </p:cNvPr>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4" name="AutoShape 44">
              <a:extLst>
                <a:ext uri="{FF2B5EF4-FFF2-40B4-BE49-F238E27FC236}">
                  <a16:creationId xmlns:a16="http://schemas.microsoft.com/office/drawing/2014/main" id="{47836BE4-CC4D-4F42-9B0C-A298245E8903}"/>
                </a:ext>
              </a:extLst>
            </p:cNvPr>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5" name="AutoShape 45">
              <a:extLst>
                <a:ext uri="{FF2B5EF4-FFF2-40B4-BE49-F238E27FC236}">
                  <a16:creationId xmlns:a16="http://schemas.microsoft.com/office/drawing/2014/main" id="{F2FAA63B-1C8D-4A30-B0CD-64A562989845}"/>
                </a:ext>
              </a:extLst>
            </p:cNvPr>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6" name="AutoShape 46">
              <a:extLst>
                <a:ext uri="{FF2B5EF4-FFF2-40B4-BE49-F238E27FC236}">
                  <a16:creationId xmlns:a16="http://schemas.microsoft.com/office/drawing/2014/main" id="{CB32FDF4-164F-4438-BD6B-37DFD188BBFA}"/>
                </a:ext>
              </a:extLst>
            </p:cNvPr>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7" name="AutoShape 47">
              <a:extLst>
                <a:ext uri="{FF2B5EF4-FFF2-40B4-BE49-F238E27FC236}">
                  <a16:creationId xmlns:a16="http://schemas.microsoft.com/office/drawing/2014/main" id="{A49667BB-232B-4535-BE40-A8EB4310A3E2}"/>
                </a:ext>
              </a:extLst>
            </p:cNvPr>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8" name="Line 48">
              <a:extLst>
                <a:ext uri="{FF2B5EF4-FFF2-40B4-BE49-F238E27FC236}">
                  <a16:creationId xmlns:a16="http://schemas.microsoft.com/office/drawing/2014/main" id="{C2B8A181-0DB1-4307-9989-989278006CAC}"/>
                </a:ext>
              </a:extLst>
            </p:cNvPr>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19" name="Oval 49">
              <a:extLst>
                <a:ext uri="{FF2B5EF4-FFF2-40B4-BE49-F238E27FC236}">
                  <a16:creationId xmlns:a16="http://schemas.microsoft.com/office/drawing/2014/main" id="{27F32886-1FBC-46B8-8D02-561A6569D852}"/>
                </a:ext>
              </a:extLst>
            </p:cNvPr>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0" name="Oval 50">
              <a:extLst>
                <a:ext uri="{FF2B5EF4-FFF2-40B4-BE49-F238E27FC236}">
                  <a16:creationId xmlns:a16="http://schemas.microsoft.com/office/drawing/2014/main" id="{808B0F35-412B-406E-A15E-727CE512B214}"/>
                </a:ext>
              </a:extLst>
            </p:cNvPr>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1" name="Line 51">
              <a:extLst>
                <a:ext uri="{FF2B5EF4-FFF2-40B4-BE49-F238E27FC236}">
                  <a16:creationId xmlns:a16="http://schemas.microsoft.com/office/drawing/2014/main" id="{86C2DD0F-D513-40DC-8B85-C863F086178B}"/>
                </a:ext>
              </a:extLst>
            </p:cNvPr>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22" name="Line 52">
              <a:extLst>
                <a:ext uri="{FF2B5EF4-FFF2-40B4-BE49-F238E27FC236}">
                  <a16:creationId xmlns:a16="http://schemas.microsoft.com/office/drawing/2014/main" id="{7198C903-4B40-4BFC-9D91-5065842FE1DA}"/>
                </a:ext>
              </a:extLst>
            </p:cNvPr>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23" name="Text Box 53">
              <a:extLst>
                <a:ext uri="{FF2B5EF4-FFF2-40B4-BE49-F238E27FC236}">
                  <a16:creationId xmlns:a16="http://schemas.microsoft.com/office/drawing/2014/main" id="{6F7F2279-FE05-4936-BA0D-3FDB6F99B692}"/>
                </a:ext>
              </a:extLst>
            </p:cNvPr>
            <p:cNvSpPr txBox="1">
              <a:spLocks noChangeArrowheads="1"/>
            </p:cNvSpPr>
            <p:nvPr/>
          </p:nvSpPr>
          <p:spPr bwMode="auto">
            <a:xfrm>
              <a:off x="3492" y="1410"/>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i="1">
                  <a:solidFill>
                    <a:srgbClr val="000000"/>
                  </a:solidFill>
                  <a:latin typeface="Times New Roman" panose="02020603050405020304" pitchFamily="18" charset="0"/>
                  <a:ea typeface="宋体" panose="02010600030101010101" pitchFamily="2" charset="-122"/>
                </a:rPr>
                <a:t>x</a:t>
              </a:r>
              <a:endParaRPr lang="en-US" altLang="zh-CN" sz="1600" i="1" baseline="30000">
                <a:solidFill>
                  <a:srgbClr val="000000"/>
                </a:solidFill>
                <a:latin typeface="Times New Roman" panose="02020603050405020304" pitchFamily="18" charset="0"/>
                <a:ea typeface="宋体" panose="02010600030101010101" pitchFamily="2" charset="-122"/>
              </a:endParaRPr>
            </a:p>
          </p:txBody>
        </p:sp>
      </p:grpSp>
      <p:grpSp>
        <p:nvGrpSpPr>
          <p:cNvPr id="24" name="Group 22">
            <a:extLst>
              <a:ext uri="{FF2B5EF4-FFF2-40B4-BE49-F238E27FC236}">
                <a16:creationId xmlns:a16="http://schemas.microsoft.com/office/drawing/2014/main" id="{FD885DA8-CC2D-482D-8F52-301EB967F7AA}"/>
              </a:ext>
            </a:extLst>
          </p:cNvPr>
          <p:cNvGrpSpPr>
            <a:grpSpLocks/>
          </p:cNvGrpSpPr>
          <p:nvPr/>
        </p:nvGrpSpPr>
        <p:grpSpPr bwMode="auto">
          <a:xfrm>
            <a:off x="3333750" y="3490912"/>
            <a:ext cx="4286250" cy="395288"/>
            <a:chOff x="1056" y="2322"/>
            <a:chExt cx="2700" cy="249"/>
          </a:xfrm>
        </p:grpSpPr>
        <p:sp>
          <p:nvSpPr>
            <p:cNvPr id="25" name="Line 23">
              <a:extLst>
                <a:ext uri="{FF2B5EF4-FFF2-40B4-BE49-F238E27FC236}">
                  <a16:creationId xmlns:a16="http://schemas.microsoft.com/office/drawing/2014/main" id="{E38B2E3E-A26B-40F9-91F4-435FB8E3399C}"/>
                </a:ext>
              </a:extLst>
            </p:cNvPr>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26" name="AutoShape 24">
              <a:extLst>
                <a:ext uri="{FF2B5EF4-FFF2-40B4-BE49-F238E27FC236}">
                  <a16:creationId xmlns:a16="http://schemas.microsoft.com/office/drawing/2014/main" id="{9023CF89-53F5-4988-AD8D-2B0516466B7F}"/>
                </a:ext>
              </a:extLst>
            </p:cNvPr>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7" name="Line 25">
              <a:extLst>
                <a:ext uri="{FF2B5EF4-FFF2-40B4-BE49-F238E27FC236}">
                  <a16:creationId xmlns:a16="http://schemas.microsoft.com/office/drawing/2014/main" id="{C0C56B9D-9D24-49F2-BB92-F20A66518F45}"/>
                </a:ext>
              </a:extLst>
            </p:cNvPr>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28" name="Text Box 26">
              <a:extLst>
                <a:ext uri="{FF2B5EF4-FFF2-40B4-BE49-F238E27FC236}">
                  <a16:creationId xmlns:a16="http://schemas.microsoft.com/office/drawing/2014/main" id="{52E11EAE-2CA8-4003-A59E-4D692130AA10}"/>
                </a:ext>
              </a:extLst>
            </p:cNvPr>
            <p:cNvSpPr txBox="1">
              <a:spLocks noChangeArrowheads="1"/>
            </p:cNvSpPr>
            <p:nvPr/>
          </p:nvSpPr>
          <p:spPr bwMode="auto">
            <a:xfrm>
              <a:off x="2106" y="2358"/>
              <a:ext cx="2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a:solidFill>
                    <a:srgbClr val="000000"/>
                  </a:solidFill>
                  <a:latin typeface="Times New Roman" panose="02020603050405020304" pitchFamily="18" charset="0"/>
                  <a:ea typeface="宋体" panose="02010600030101010101" pitchFamily="2" charset="-122"/>
                </a:rPr>
                <a:t>0</a:t>
              </a:r>
            </a:p>
          </p:txBody>
        </p:sp>
        <p:sp>
          <p:nvSpPr>
            <p:cNvPr id="29" name="AutoShape 27">
              <a:extLst>
                <a:ext uri="{FF2B5EF4-FFF2-40B4-BE49-F238E27FC236}">
                  <a16:creationId xmlns:a16="http://schemas.microsoft.com/office/drawing/2014/main" id="{0C3A4795-B5B1-452F-9BC3-9885CA45267F}"/>
                </a:ext>
              </a:extLst>
            </p:cNvPr>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0" name="AutoShape 28">
              <a:extLst>
                <a:ext uri="{FF2B5EF4-FFF2-40B4-BE49-F238E27FC236}">
                  <a16:creationId xmlns:a16="http://schemas.microsoft.com/office/drawing/2014/main" id="{C46E44F0-DCB2-4CCD-B93B-F305271D621A}"/>
                </a:ext>
              </a:extLst>
            </p:cNvPr>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1" name="AutoShape 29">
              <a:extLst>
                <a:ext uri="{FF2B5EF4-FFF2-40B4-BE49-F238E27FC236}">
                  <a16:creationId xmlns:a16="http://schemas.microsoft.com/office/drawing/2014/main" id="{3E5A5374-91B6-491C-A395-F0AEFED7523D}"/>
                </a:ext>
              </a:extLst>
            </p:cNvPr>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2" name="AutoShape 30">
              <a:extLst>
                <a:ext uri="{FF2B5EF4-FFF2-40B4-BE49-F238E27FC236}">
                  <a16:creationId xmlns:a16="http://schemas.microsoft.com/office/drawing/2014/main" id="{FE170C7F-992E-4B15-B94C-18D7D65A666B}"/>
                </a:ext>
              </a:extLst>
            </p:cNvPr>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3" name="AutoShape 31">
              <a:extLst>
                <a:ext uri="{FF2B5EF4-FFF2-40B4-BE49-F238E27FC236}">
                  <a16:creationId xmlns:a16="http://schemas.microsoft.com/office/drawing/2014/main" id="{3DDC0C86-202F-40BF-BD51-DB6E35C38952}"/>
                </a:ext>
              </a:extLst>
            </p:cNvPr>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4" name="AutoShape 32">
              <a:extLst>
                <a:ext uri="{FF2B5EF4-FFF2-40B4-BE49-F238E27FC236}">
                  <a16:creationId xmlns:a16="http://schemas.microsoft.com/office/drawing/2014/main" id="{8DC531E3-4BBB-4E42-B970-FCD0BAD7F9DC}"/>
                </a:ext>
              </a:extLst>
            </p:cNvPr>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5" name="AutoShape 33">
              <a:extLst>
                <a:ext uri="{FF2B5EF4-FFF2-40B4-BE49-F238E27FC236}">
                  <a16:creationId xmlns:a16="http://schemas.microsoft.com/office/drawing/2014/main" id="{3E955B05-48B1-46FB-BC5F-C2D4372B87F8}"/>
                </a:ext>
              </a:extLst>
            </p:cNvPr>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6" name="AutoShape 34">
              <a:extLst>
                <a:ext uri="{FF2B5EF4-FFF2-40B4-BE49-F238E27FC236}">
                  <a16:creationId xmlns:a16="http://schemas.microsoft.com/office/drawing/2014/main" id="{A6686076-0160-4065-8216-04221C75D502}"/>
                </a:ext>
              </a:extLst>
            </p:cNvPr>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7" name="AutoShape 35">
              <a:extLst>
                <a:ext uri="{FF2B5EF4-FFF2-40B4-BE49-F238E27FC236}">
                  <a16:creationId xmlns:a16="http://schemas.microsoft.com/office/drawing/2014/main" id="{D27F8995-1B17-46FA-9BB7-1AD1349A6D28}"/>
                </a:ext>
              </a:extLst>
            </p:cNvPr>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8" name="Text Box 36">
              <a:extLst>
                <a:ext uri="{FF2B5EF4-FFF2-40B4-BE49-F238E27FC236}">
                  <a16:creationId xmlns:a16="http://schemas.microsoft.com/office/drawing/2014/main" id="{F1C01BC4-82DF-4CF5-9189-D80B25D92B10}"/>
                </a:ext>
              </a:extLst>
            </p:cNvPr>
            <p:cNvSpPr txBox="1">
              <a:spLocks noChangeArrowheads="1"/>
            </p:cNvSpPr>
            <p:nvPr/>
          </p:nvSpPr>
          <p:spPr bwMode="auto">
            <a:xfrm>
              <a:off x="3468" y="2322"/>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i="1">
                  <a:solidFill>
                    <a:srgbClr val="000000"/>
                  </a:solidFill>
                  <a:latin typeface="Times New Roman" panose="02020603050405020304" pitchFamily="18" charset="0"/>
                  <a:ea typeface="宋体" panose="02010600030101010101" pitchFamily="2" charset="-122"/>
                </a:rPr>
                <a:t>x</a:t>
              </a:r>
              <a:endParaRPr lang="en-US" altLang="zh-CN" sz="1600" i="1" baseline="30000">
                <a:solidFill>
                  <a:srgbClr val="000000"/>
                </a:solidFill>
                <a:latin typeface="Times New Roman" panose="02020603050405020304" pitchFamily="18" charset="0"/>
                <a:ea typeface="宋体" panose="02010600030101010101" pitchFamily="2" charset="-122"/>
              </a:endParaRPr>
            </a:p>
          </p:txBody>
        </p:sp>
      </p:grpSp>
      <p:grpSp>
        <p:nvGrpSpPr>
          <p:cNvPr id="39" name="Group 60">
            <a:extLst>
              <a:ext uri="{FF2B5EF4-FFF2-40B4-BE49-F238E27FC236}">
                <a16:creationId xmlns:a16="http://schemas.microsoft.com/office/drawing/2014/main" id="{637E2C35-600B-460E-AABC-150D6FD033B6}"/>
              </a:ext>
            </a:extLst>
          </p:cNvPr>
          <p:cNvGrpSpPr>
            <a:grpSpLocks/>
          </p:cNvGrpSpPr>
          <p:nvPr/>
        </p:nvGrpSpPr>
        <p:grpSpPr bwMode="auto">
          <a:xfrm>
            <a:off x="3429001" y="4725987"/>
            <a:ext cx="4352925" cy="1827213"/>
            <a:chOff x="1122" y="2874"/>
            <a:chExt cx="2742" cy="1151"/>
          </a:xfrm>
        </p:grpSpPr>
        <p:sp>
          <p:nvSpPr>
            <p:cNvPr id="40" name="Line 6">
              <a:extLst>
                <a:ext uri="{FF2B5EF4-FFF2-40B4-BE49-F238E27FC236}">
                  <a16:creationId xmlns:a16="http://schemas.microsoft.com/office/drawing/2014/main" id="{D1DD7F5D-FC2A-407B-8DF4-1099513894C5}"/>
                </a:ext>
              </a:extLst>
            </p:cNvPr>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41" name="AutoShape 7">
              <a:extLst>
                <a:ext uri="{FF2B5EF4-FFF2-40B4-BE49-F238E27FC236}">
                  <a16:creationId xmlns:a16="http://schemas.microsoft.com/office/drawing/2014/main" id="{11526930-6591-4C87-AF86-9CB374B2C05E}"/>
                </a:ext>
              </a:extLst>
            </p:cNvPr>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2" name="Line 8">
              <a:extLst>
                <a:ext uri="{FF2B5EF4-FFF2-40B4-BE49-F238E27FC236}">
                  <a16:creationId xmlns:a16="http://schemas.microsoft.com/office/drawing/2014/main" id="{870EFB98-C603-462A-A86C-0290AF345FB1}"/>
                </a:ext>
              </a:extLst>
            </p:cNvPr>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43" name="AutoShape 10">
              <a:extLst>
                <a:ext uri="{FF2B5EF4-FFF2-40B4-BE49-F238E27FC236}">
                  <a16:creationId xmlns:a16="http://schemas.microsoft.com/office/drawing/2014/main" id="{8AC92C3D-9293-41C8-AB01-238D90895A8F}"/>
                </a:ext>
              </a:extLst>
            </p:cNvPr>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4" name="AutoShape 11">
              <a:extLst>
                <a:ext uri="{FF2B5EF4-FFF2-40B4-BE49-F238E27FC236}">
                  <a16:creationId xmlns:a16="http://schemas.microsoft.com/office/drawing/2014/main" id="{448FEC53-23C3-4F91-B3A6-53E14E1B0EA8}"/>
                </a:ext>
              </a:extLst>
            </p:cNvPr>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5" name="AutoShape 12">
              <a:extLst>
                <a:ext uri="{FF2B5EF4-FFF2-40B4-BE49-F238E27FC236}">
                  <a16:creationId xmlns:a16="http://schemas.microsoft.com/office/drawing/2014/main" id="{430660F9-DB2F-4234-A694-F0442C0FD809}"/>
                </a:ext>
              </a:extLst>
            </p:cNvPr>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6" name="AutoShape 13">
              <a:extLst>
                <a:ext uri="{FF2B5EF4-FFF2-40B4-BE49-F238E27FC236}">
                  <a16:creationId xmlns:a16="http://schemas.microsoft.com/office/drawing/2014/main" id="{DAD42C91-B61A-4F9E-AA8F-647078BFC55A}"/>
                </a:ext>
              </a:extLst>
            </p:cNvPr>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7" name="AutoShape 14">
              <a:extLst>
                <a:ext uri="{FF2B5EF4-FFF2-40B4-BE49-F238E27FC236}">
                  <a16:creationId xmlns:a16="http://schemas.microsoft.com/office/drawing/2014/main" id="{EF530931-2F61-463E-B89B-AFBA49555286}"/>
                </a:ext>
              </a:extLst>
            </p:cNvPr>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8" name="AutoShape 15">
              <a:extLst>
                <a:ext uri="{FF2B5EF4-FFF2-40B4-BE49-F238E27FC236}">
                  <a16:creationId xmlns:a16="http://schemas.microsoft.com/office/drawing/2014/main" id="{25736761-5D39-4580-A09E-36F460070BD8}"/>
                </a:ext>
              </a:extLst>
            </p:cNvPr>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9" name="AutoShape 16">
              <a:extLst>
                <a:ext uri="{FF2B5EF4-FFF2-40B4-BE49-F238E27FC236}">
                  <a16:creationId xmlns:a16="http://schemas.microsoft.com/office/drawing/2014/main" id="{6B7A250A-8159-4ECF-8680-7E445A969AE7}"/>
                </a:ext>
              </a:extLst>
            </p:cNvPr>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0" name="AutoShape 17">
              <a:extLst>
                <a:ext uri="{FF2B5EF4-FFF2-40B4-BE49-F238E27FC236}">
                  <a16:creationId xmlns:a16="http://schemas.microsoft.com/office/drawing/2014/main" id="{5F03932C-7F9C-4BAA-8815-7019A37B32F1}"/>
                </a:ext>
              </a:extLst>
            </p:cNvPr>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1" name="AutoShape 18">
              <a:extLst>
                <a:ext uri="{FF2B5EF4-FFF2-40B4-BE49-F238E27FC236}">
                  <a16:creationId xmlns:a16="http://schemas.microsoft.com/office/drawing/2014/main" id="{15E112EA-AF45-4936-9834-42D7122AC624}"/>
                </a:ext>
              </a:extLst>
            </p:cNvPr>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2" name="Line 19">
              <a:extLst>
                <a:ext uri="{FF2B5EF4-FFF2-40B4-BE49-F238E27FC236}">
                  <a16:creationId xmlns:a16="http://schemas.microsoft.com/office/drawing/2014/main" id="{B4F7A2B3-B14A-420D-BC08-5ED74CE240E3}"/>
                </a:ext>
              </a:extLst>
            </p:cNvPr>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3" name="Text Box 20">
              <a:extLst>
                <a:ext uri="{FF2B5EF4-FFF2-40B4-BE49-F238E27FC236}">
                  <a16:creationId xmlns:a16="http://schemas.microsoft.com/office/drawing/2014/main" id="{207CFC84-579D-4F7E-BA82-9231E4DBA8C4}"/>
                </a:ext>
              </a:extLst>
            </p:cNvPr>
            <p:cNvSpPr txBox="1">
              <a:spLocks noChangeArrowheads="1"/>
            </p:cNvSpPr>
            <p:nvPr/>
          </p:nvSpPr>
          <p:spPr bwMode="auto">
            <a:xfrm>
              <a:off x="2262" y="2874"/>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i="1" baseline="30000">
                  <a:solidFill>
                    <a:srgbClr val="000000"/>
                  </a:solidFill>
                  <a:latin typeface="Times New Roman" panose="02020603050405020304" pitchFamily="18" charset="0"/>
                  <a:ea typeface="宋体" panose="02010600030101010101" pitchFamily="2" charset="-122"/>
                </a:rPr>
                <a:t>2</a:t>
              </a:r>
            </a:p>
          </p:txBody>
        </p:sp>
        <p:sp>
          <p:nvSpPr>
            <p:cNvPr id="54" name="Line 54">
              <a:extLst>
                <a:ext uri="{FF2B5EF4-FFF2-40B4-BE49-F238E27FC236}">
                  <a16:creationId xmlns:a16="http://schemas.microsoft.com/office/drawing/2014/main" id="{9DA6D983-95EC-4CB2-8848-90BBF0F5CCD9}"/>
                </a:ext>
              </a:extLst>
            </p:cNvPr>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5" name="Line 55">
              <a:extLst>
                <a:ext uri="{FF2B5EF4-FFF2-40B4-BE49-F238E27FC236}">
                  <a16:creationId xmlns:a16="http://schemas.microsoft.com/office/drawing/2014/main" id="{0442CCD9-4E8D-448E-BDFC-D7C7F7C50379}"/>
                </a:ext>
              </a:extLst>
            </p:cNvPr>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6" name="Line 56">
              <a:extLst>
                <a:ext uri="{FF2B5EF4-FFF2-40B4-BE49-F238E27FC236}">
                  <a16:creationId xmlns:a16="http://schemas.microsoft.com/office/drawing/2014/main" id="{4A0638E0-5284-4D16-B6B9-1068B176EED3}"/>
                </a:ext>
              </a:extLst>
            </p:cNvPr>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7" name="Oval 57">
              <a:extLst>
                <a:ext uri="{FF2B5EF4-FFF2-40B4-BE49-F238E27FC236}">
                  <a16:creationId xmlns:a16="http://schemas.microsoft.com/office/drawing/2014/main" id="{9577A26D-63F2-4504-B412-FD78E084B114}"/>
                </a:ext>
              </a:extLst>
            </p:cNvPr>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8" name="Oval 58">
              <a:extLst>
                <a:ext uri="{FF2B5EF4-FFF2-40B4-BE49-F238E27FC236}">
                  <a16:creationId xmlns:a16="http://schemas.microsoft.com/office/drawing/2014/main" id="{5E868419-BEC0-407B-9871-3398480E31D5}"/>
                </a:ext>
              </a:extLst>
            </p:cNvPr>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9" name="Oval 59">
              <a:extLst>
                <a:ext uri="{FF2B5EF4-FFF2-40B4-BE49-F238E27FC236}">
                  <a16:creationId xmlns:a16="http://schemas.microsoft.com/office/drawing/2014/main" id="{CFEF0FAF-2F1E-4E13-80FC-1D3CE8A836D9}"/>
                </a:ext>
              </a:extLst>
            </p:cNvPr>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grpSp>
    </p:spTree>
    <p:extLst>
      <p:ext uri="{BB962C8B-B14F-4D97-AF65-F5344CB8AC3E}">
        <p14:creationId xmlns:p14="http://schemas.microsoft.com/office/powerpoint/2010/main" val="3482985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4F688-CF59-4CBE-A9FD-EDE8A24BF7AA}"/>
              </a:ext>
            </a:extLst>
          </p:cNvPr>
          <p:cNvSpPr>
            <a:spLocks noGrp="1"/>
          </p:cNvSpPr>
          <p:nvPr>
            <p:ph type="title"/>
          </p:nvPr>
        </p:nvSpPr>
        <p:spPr>
          <a:xfrm>
            <a:off x="0" y="160569"/>
            <a:ext cx="10160000" cy="764364"/>
          </a:xfrm>
        </p:spPr>
        <p:txBody>
          <a:bodyPr>
            <a:normAutofit fontScale="90000"/>
          </a:bodyPr>
          <a:lstStyle/>
          <a:p>
            <a:r>
              <a:rPr lang="en-US" altLang="zh-CN" sz="2800" dirty="0">
                <a:solidFill>
                  <a:schemeClr val="bg1"/>
                </a:solidFill>
                <a:latin typeface="Calibri" panose="020F0502020204030204" pitchFamily="34" charset="0"/>
                <a:cs typeface="Calibri" panose="020F0502020204030204" pitchFamily="34" charset="0"/>
              </a:rPr>
              <a:t>The “Kernel Trick</a:t>
            </a:r>
            <a:r>
              <a:rPr lang="en-US" altLang="zh-CN" dirty="0">
                <a:solidFill>
                  <a:srgbClr val="000000"/>
                </a:solidFill>
                <a:latin typeface="Arial"/>
              </a:rPr>
              <a:t>”</a:t>
            </a:r>
            <a:br>
              <a:rPr lang="en-US" altLang="zh-CN" dirty="0">
                <a:solidFill>
                  <a:srgbClr val="000000"/>
                </a:solidFill>
                <a:latin typeface="Arial"/>
              </a:rPr>
            </a:br>
            <a:endParaRPr lang="en-IN" dirty="0"/>
          </a:p>
        </p:txBody>
      </p:sp>
      <p:sp>
        <p:nvSpPr>
          <p:cNvPr id="3" name="Text Placeholder 2">
            <a:extLst>
              <a:ext uri="{FF2B5EF4-FFF2-40B4-BE49-F238E27FC236}">
                <a16:creationId xmlns:a16="http://schemas.microsoft.com/office/drawing/2014/main" id="{B6D9D9D0-CEDF-45C2-98B6-3D3260684DAF}"/>
              </a:ext>
            </a:extLst>
          </p:cNvPr>
          <p:cNvSpPr>
            <a:spLocks noGrp="1"/>
          </p:cNvSpPr>
          <p:nvPr>
            <p:ph type="body" idx="1"/>
          </p:nvPr>
        </p:nvSpPr>
        <p:spPr>
          <a:xfrm>
            <a:off x="762000" y="1295401"/>
            <a:ext cx="10667999" cy="4267200"/>
          </a:xfrm>
        </p:spPr>
        <p:txBody>
          <a:bodyPr>
            <a:normAutofit fontScale="92500" lnSpcReduction="20000"/>
          </a:bodyPr>
          <a:lstStyle/>
          <a:p>
            <a:pPr fontAlgn="base">
              <a:lnSpc>
                <a:spcPct val="170000"/>
              </a:lnSpc>
              <a:spcBef>
                <a:spcPts val="0"/>
              </a:spcBef>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The linear classifier relies on dot product between vectors </a:t>
            </a:r>
          </a:p>
          <a:p>
            <a:pPr lvl="1" fontAlgn="base">
              <a:lnSpc>
                <a:spcPct val="170000"/>
              </a:lnSpc>
              <a:spcBef>
                <a:spcPts val="0"/>
              </a:spcBef>
              <a:spcAft>
                <a:spcPct val="0"/>
              </a:spcAft>
              <a:buClr>
                <a:srgbClr val="ED7D31"/>
              </a:buClr>
            </a:pPr>
            <a:r>
              <a:rPr lang="en-US" altLang="zh-CN" sz="2400" dirty="0" err="1">
                <a:solidFill>
                  <a:srgbClr val="000000"/>
                </a:solidFill>
                <a:latin typeface="Calibri" panose="020F0502020204030204" pitchFamily="34" charset="0"/>
                <a:cs typeface="Calibri" panose="020F0502020204030204" pitchFamily="34" charset="0"/>
              </a:rPr>
              <a:t>x</a:t>
            </a:r>
            <a:r>
              <a:rPr lang="en-US" altLang="zh-CN" sz="2400" baseline="-25000" dirty="0" err="1">
                <a:solidFill>
                  <a:srgbClr val="000000"/>
                </a:solidFill>
                <a:latin typeface="Calibri" panose="020F0502020204030204" pitchFamily="34" charset="0"/>
                <a:cs typeface="Calibri" panose="020F0502020204030204" pitchFamily="34" charset="0"/>
              </a:rPr>
              <a:t>i</a:t>
            </a:r>
            <a:r>
              <a:rPr lang="en-US" altLang="zh-CN" sz="2400" baseline="30000" dirty="0" err="1">
                <a:solidFill>
                  <a:srgbClr val="000000"/>
                </a:solidFill>
                <a:latin typeface="Calibri" panose="020F0502020204030204" pitchFamily="34" charset="0"/>
                <a:cs typeface="Calibri" panose="020F0502020204030204" pitchFamily="34" charset="0"/>
              </a:rPr>
              <a:t>T</a:t>
            </a:r>
            <a:r>
              <a:rPr lang="en-US" altLang="zh-CN" sz="2400" dirty="0">
                <a:solidFill>
                  <a:srgbClr val="000000"/>
                </a:solidFill>
                <a:latin typeface="Calibri" panose="020F0502020204030204" pitchFamily="34" charset="0"/>
                <a:cs typeface="Calibri" panose="020F0502020204030204" pitchFamily="34" charset="0"/>
              </a:rPr>
              <a:t> . </a:t>
            </a:r>
            <a:r>
              <a:rPr lang="en-US" altLang="zh-CN" sz="2400" dirty="0" err="1">
                <a:solidFill>
                  <a:srgbClr val="000000"/>
                </a:solidFill>
                <a:latin typeface="Calibri" panose="020F0502020204030204" pitchFamily="34" charset="0"/>
                <a:cs typeface="Calibri" panose="020F0502020204030204" pitchFamily="34" charset="0"/>
              </a:rPr>
              <a:t>x</a:t>
            </a:r>
            <a:r>
              <a:rPr lang="en-US" altLang="zh-CN" sz="2400" baseline="-25000" dirty="0" err="1">
                <a:solidFill>
                  <a:srgbClr val="000000"/>
                </a:solidFill>
                <a:latin typeface="Calibri" panose="020F0502020204030204" pitchFamily="34" charset="0"/>
                <a:cs typeface="Calibri" panose="020F0502020204030204" pitchFamily="34" charset="0"/>
              </a:rPr>
              <a:t>j</a:t>
            </a:r>
            <a:endParaRPr lang="en-US" altLang="zh-CN" sz="2400" baseline="-25000" dirty="0">
              <a:solidFill>
                <a:srgbClr val="000000"/>
              </a:solidFill>
              <a:latin typeface="Calibri" panose="020F0502020204030204" pitchFamily="34" charset="0"/>
              <a:cs typeface="Calibri" panose="020F0502020204030204" pitchFamily="34" charset="0"/>
            </a:endParaRPr>
          </a:p>
          <a:p>
            <a:pPr fontAlgn="base">
              <a:lnSpc>
                <a:spcPct val="170000"/>
              </a:lnSpc>
              <a:spcBef>
                <a:spcPts val="0"/>
              </a:spcBef>
              <a:spcAft>
                <a:spcPct val="0"/>
              </a:spcAft>
              <a:buClr>
                <a:srgbClr val="5B9BD5"/>
              </a:buClr>
            </a:pPr>
            <a:endParaRPr lang="en-US" altLang="zh-CN" sz="2400" dirty="0">
              <a:solidFill>
                <a:srgbClr val="000000"/>
              </a:solidFill>
              <a:latin typeface="Calibri" panose="020F0502020204030204" pitchFamily="34" charset="0"/>
              <a:cs typeface="Calibri" panose="020F0502020204030204" pitchFamily="34" charset="0"/>
            </a:endParaRPr>
          </a:p>
          <a:p>
            <a:pPr fontAlgn="base">
              <a:lnSpc>
                <a:spcPct val="170000"/>
              </a:lnSpc>
              <a:spcBef>
                <a:spcPts val="0"/>
              </a:spcBef>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If every data point is mapped into high-dimensional space via some transformation          </a:t>
            </a:r>
            <a:r>
              <a:rPr lang="el-GR" altLang="en-US" sz="2400" dirty="0">
                <a:solidFill>
                  <a:srgbClr val="000000"/>
                </a:solidFill>
                <a:latin typeface="Calibri" panose="020F0502020204030204" pitchFamily="34" charset="0"/>
                <a:cs typeface="Calibri" panose="020F0502020204030204" pitchFamily="34" charset="0"/>
              </a:rPr>
              <a:t>Φ</a:t>
            </a:r>
            <a:r>
              <a:rPr lang="en-US" altLang="zh-CN" sz="2400" dirty="0">
                <a:solidFill>
                  <a:srgbClr val="000000"/>
                </a:solidFill>
                <a:latin typeface="Calibri" panose="020F0502020204030204" pitchFamily="34" charset="0"/>
                <a:cs typeface="Calibri" panose="020F0502020204030204" pitchFamily="34" charset="0"/>
              </a:rPr>
              <a:t>:  x</a:t>
            </a:r>
            <a:r>
              <a:rPr lang="en-US" altLang="zh-CN" sz="2400" baseline="-25000" dirty="0">
                <a:solidFill>
                  <a:srgbClr val="000000"/>
                </a:solidFill>
                <a:latin typeface="Calibri" panose="020F0502020204030204" pitchFamily="34" charset="0"/>
                <a:cs typeface="Calibri" panose="020F0502020204030204" pitchFamily="34" charset="0"/>
              </a:rPr>
              <a:t> </a:t>
            </a:r>
            <a:r>
              <a:rPr lang="en-US" altLang="zh-CN" sz="2400" dirty="0">
                <a:solidFill>
                  <a:srgbClr val="000000"/>
                </a:solidFill>
                <a:latin typeface="Calibri" panose="020F0502020204030204" pitchFamily="34" charset="0"/>
                <a:cs typeface="Calibri" panose="020F0502020204030204" pitchFamily="34" charset="0"/>
              </a:rPr>
              <a:t>→ </a:t>
            </a:r>
            <a:r>
              <a:rPr lang="el-GR" altLang="en-US" sz="2400" dirty="0">
                <a:solidFill>
                  <a:srgbClr val="000000"/>
                </a:solidFill>
                <a:latin typeface="Calibri" panose="020F0502020204030204" pitchFamily="34" charset="0"/>
                <a:cs typeface="Calibri" panose="020F0502020204030204" pitchFamily="34" charset="0"/>
              </a:rPr>
              <a:t>φ</a:t>
            </a:r>
            <a:r>
              <a:rPr lang="en-US" altLang="zh-CN" sz="2400" dirty="0">
                <a:solidFill>
                  <a:srgbClr val="000000"/>
                </a:solidFill>
                <a:latin typeface="Calibri" panose="020F0502020204030204" pitchFamily="34" charset="0"/>
                <a:cs typeface="Calibri" panose="020F0502020204030204" pitchFamily="34" charset="0"/>
              </a:rPr>
              <a:t>(x), the dot product becomes:</a:t>
            </a:r>
          </a:p>
          <a:p>
            <a:pPr algn="ctr" fontAlgn="base">
              <a:lnSpc>
                <a:spcPct val="170000"/>
              </a:lnSpc>
              <a:spcBef>
                <a:spcPts val="0"/>
              </a:spcBef>
              <a:spcAft>
                <a:spcPct val="0"/>
              </a:spcAft>
              <a:buClr>
                <a:srgbClr val="5B9BD5"/>
              </a:buClr>
              <a:buNone/>
            </a:pPr>
            <a:r>
              <a:rPr lang="en-US" altLang="zh-CN" sz="2400" i="1" dirty="0">
                <a:solidFill>
                  <a:srgbClr val="000000"/>
                </a:solidFill>
                <a:latin typeface="Calibri" panose="020F0502020204030204" pitchFamily="34" charset="0"/>
                <a:cs typeface="Calibri" panose="020F0502020204030204" pitchFamily="34" charset="0"/>
              </a:rPr>
              <a:t>K</a:t>
            </a:r>
            <a:r>
              <a:rPr lang="en-US" altLang="zh-CN" sz="2400" dirty="0">
                <a:solidFill>
                  <a:srgbClr val="000000"/>
                </a:solidFill>
                <a:latin typeface="Calibri" panose="020F0502020204030204" pitchFamily="34" charset="0"/>
                <a:cs typeface="Calibri" panose="020F0502020204030204" pitchFamily="34" charset="0"/>
              </a:rPr>
              <a:t>(x</a:t>
            </a:r>
            <a:r>
              <a:rPr lang="en-US" altLang="zh-CN" sz="2400" baseline="-25000" dirty="0">
                <a:solidFill>
                  <a:srgbClr val="000000"/>
                </a:solidFill>
                <a:latin typeface="Calibri" panose="020F0502020204030204" pitchFamily="34" charset="0"/>
                <a:cs typeface="Calibri" panose="020F0502020204030204" pitchFamily="34" charset="0"/>
              </a:rPr>
              <a:t>i</a:t>
            </a:r>
            <a:r>
              <a:rPr lang="en-US" altLang="zh-CN" sz="2400" dirty="0">
                <a:solidFill>
                  <a:srgbClr val="000000"/>
                </a:solidFill>
                <a:latin typeface="Calibri" panose="020F0502020204030204" pitchFamily="34" charset="0"/>
                <a:cs typeface="Calibri" panose="020F0502020204030204" pitchFamily="34" charset="0"/>
              </a:rPr>
              <a:t>, </a:t>
            </a:r>
            <a:r>
              <a:rPr lang="en-US" altLang="zh-CN" sz="2400" dirty="0" err="1">
                <a:solidFill>
                  <a:srgbClr val="000000"/>
                </a:solidFill>
                <a:latin typeface="Calibri" panose="020F0502020204030204" pitchFamily="34" charset="0"/>
                <a:cs typeface="Calibri" panose="020F0502020204030204" pitchFamily="34" charset="0"/>
              </a:rPr>
              <a:t>x</a:t>
            </a:r>
            <a:r>
              <a:rPr lang="en-US" altLang="zh-CN" sz="2400" baseline="-25000" dirty="0" err="1">
                <a:solidFill>
                  <a:srgbClr val="000000"/>
                </a:solidFill>
                <a:latin typeface="Calibri" panose="020F0502020204030204" pitchFamily="34" charset="0"/>
                <a:cs typeface="Calibri" panose="020F0502020204030204" pitchFamily="34" charset="0"/>
              </a:rPr>
              <a:t>j</a:t>
            </a:r>
            <a:r>
              <a:rPr lang="en-US" altLang="zh-CN" sz="2400" dirty="0">
                <a:solidFill>
                  <a:srgbClr val="000000"/>
                </a:solidFill>
                <a:latin typeface="Calibri" panose="020F0502020204030204" pitchFamily="34" charset="0"/>
                <a:cs typeface="Calibri" panose="020F0502020204030204" pitchFamily="34" charset="0"/>
              </a:rPr>
              <a:t>)= </a:t>
            </a:r>
            <a:r>
              <a:rPr lang="el-GR" altLang="en-US" sz="2400" dirty="0">
                <a:solidFill>
                  <a:srgbClr val="000000"/>
                </a:solidFill>
                <a:latin typeface="Calibri" panose="020F0502020204030204" pitchFamily="34" charset="0"/>
                <a:cs typeface="Calibri" panose="020F0502020204030204" pitchFamily="34" charset="0"/>
              </a:rPr>
              <a:t>φ</a:t>
            </a:r>
            <a:r>
              <a:rPr lang="en-US" altLang="zh-CN" sz="2400" dirty="0">
                <a:solidFill>
                  <a:srgbClr val="000000"/>
                </a:solidFill>
                <a:latin typeface="Calibri" panose="020F0502020204030204" pitchFamily="34" charset="0"/>
                <a:cs typeface="Calibri" panose="020F0502020204030204" pitchFamily="34" charset="0"/>
              </a:rPr>
              <a:t>(x</a:t>
            </a:r>
            <a:r>
              <a:rPr lang="en-US" altLang="zh-CN" sz="2400" baseline="-25000" dirty="0">
                <a:solidFill>
                  <a:srgbClr val="000000"/>
                </a:solidFill>
                <a:latin typeface="Calibri" panose="020F0502020204030204" pitchFamily="34" charset="0"/>
                <a:cs typeface="Calibri" panose="020F0502020204030204" pitchFamily="34" charset="0"/>
              </a:rPr>
              <a:t>i</a:t>
            </a:r>
            <a:r>
              <a:rPr lang="en-US" altLang="zh-CN" sz="2400" dirty="0">
                <a:solidFill>
                  <a:srgbClr val="000000"/>
                </a:solidFill>
                <a:latin typeface="Calibri" panose="020F0502020204030204" pitchFamily="34" charset="0"/>
                <a:cs typeface="Calibri" panose="020F0502020204030204" pitchFamily="34" charset="0"/>
              </a:rPr>
              <a:t>)</a:t>
            </a:r>
            <a:r>
              <a:rPr lang="en-US" altLang="zh-CN" sz="2400" baseline="30000" dirty="0">
                <a:solidFill>
                  <a:srgbClr val="000000"/>
                </a:solidFill>
                <a:latin typeface="Calibri" panose="020F0502020204030204" pitchFamily="34" charset="0"/>
                <a:cs typeface="Calibri" panose="020F0502020204030204" pitchFamily="34" charset="0"/>
              </a:rPr>
              <a:t>T  </a:t>
            </a:r>
            <a:r>
              <a:rPr lang="el-GR" altLang="en-US" sz="2400" dirty="0">
                <a:solidFill>
                  <a:srgbClr val="000000"/>
                </a:solidFill>
                <a:latin typeface="Calibri" panose="020F0502020204030204" pitchFamily="34" charset="0"/>
                <a:cs typeface="Calibri" panose="020F0502020204030204" pitchFamily="34" charset="0"/>
              </a:rPr>
              <a:t>φ</a:t>
            </a:r>
            <a:r>
              <a:rPr lang="en-US" altLang="en-US" sz="2400" dirty="0">
                <a:solidFill>
                  <a:srgbClr val="000000"/>
                </a:solidFill>
                <a:latin typeface="Calibri" panose="020F0502020204030204" pitchFamily="34" charset="0"/>
                <a:cs typeface="Calibri" panose="020F0502020204030204" pitchFamily="34" charset="0"/>
              </a:rPr>
              <a:t> </a:t>
            </a:r>
            <a:r>
              <a:rPr lang="en-US" altLang="zh-CN" sz="2400" u="sng" dirty="0">
                <a:solidFill>
                  <a:srgbClr val="000000"/>
                </a:solidFill>
                <a:latin typeface="Calibri" panose="020F0502020204030204" pitchFamily="34" charset="0"/>
                <a:cs typeface="Calibri" panose="020F0502020204030204" pitchFamily="34" charset="0"/>
              </a:rPr>
              <a:t>(</a:t>
            </a:r>
            <a:r>
              <a:rPr lang="en-US" altLang="zh-CN" sz="2400" u="sng" dirty="0" err="1">
                <a:solidFill>
                  <a:srgbClr val="000000"/>
                </a:solidFill>
                <a:latin typeface="Calibri" panose="020F0502020204030204" pitchFamily="34" charset="0"/>
                <a:cs typeface="Calibri" panose="020F0502020204030204" pitchFamily="34" charset="0"/>
              </a:rPr>
              <a:t>x</a:t>
            </a:r>
            <a:r>
              <a:rPr lang="en-US" altLang="zh-CN" sz="2400" u="sng" baseline="-25000" dirty="0" err="1">
                <a:solidFill>
                  <a:srgbClr val="000000"/>
                </a:solidFill>
                <a:latin typeface="Calibri" panose="020F0502020204030204" pitchFamily="34" charset="0"/>
                <a:cs typeface="Calibri" panose="020F0502020204030204" pitchFamily="34" charset="0"/>
              </a:rPr>
              <a:t>j</a:t>
            </a:r>
            <a:r>
              <a:rPr lang="en-US" altLang="zh-CN" sz="2400" dirty="0">
                <a:solidFill>
                  <a:srgbClr val="000000"/>
                </a:solidFill>
                <a:latin typeface="Calibri" panose="020F0502020204030204" pitchFamily="34" charset="0"/>
                <a:cs typeface="Calibri" panose="020F0502020204030204" pitchFamily="34" charset="0"/>
              </a:rPr>
              <a:t>)</a:t>
            </a:r>
          </a:p>
          <a:p>
            <a:pPr fontAlgn="base">
              <a:lnSpc>
                <a:spcPct val="170000"/>
              </a:lnSpc>
              <a:spcBef>
                <a:spcPts val="0"/>
              </a:spcBef>
              <a:spcAft>
                <a:spcPct val="0"/>
              </a:spcAft>
              <a:buClr>
                <a:srgbClr val="5B9BD5"/>
              </a:buClr>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A </a:t>
            </a:r>
            <a:r>
              <a:rPr lang="en-US" altLang="zh-CN" sz="2400" i="1" dirty="0">
                <a:solidFill>
                  <a:srgbClr val="000000"/>
                </a:solidFill>
                <a:latin typeface="Calibri" panose="020F0502020204030204" pitchFamily="34" charset="0"/>
                <a:cs typeface="Calibri" panose="020F0502020204030204" pitchFamily="34" charset="0"/>
              </a:rPr>
              <a:t>kernel function</a:t>
            </a:r>
            <a:r>
              <a:rPr lang="en-US" altLang="zh-CN" sz="2400" dirty="0">
                <a:solidFill>
                  <a:srgbClr val="000000"/>
                </a:solidFill>
                <a:latin typeface="Calibri" panose="020F0502020204030204" pitchFamily="34" charset="0"/>
                <a:cs typeface="Calibri" panose="020F0502020204030204" pitchFamily="34" charset="0"/>
              </a:rPr>
              <a:t> is some function that corresponds to an inner product in some expanded feature space.</a:t>
            </a:r>
          </a:p>
          <a:p>
            <a:endParaRPr lang="en-IN" dirty="0"/>
          </a:p>
        </p:txBody>
      </p:sp>
    </p:spTree>
    <p:extLst>
      <p:ext uri="{BB962C8B-B14F-4D97-AF65-F5344CB8AC3E}">
        <p14:creationId xmlns:p14="http://schemas.microsoft.com/office/powerpoint/2010/main" val="198941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
          <p:cNvSpPr txBox="1"/>
          <p:nvPr/>
        </p:nvSpPr>
        <p:spPr>
          <a:xfrm>
            <a:off x="990600" y="1143000"/>
            <a:ext cx="9982200" cy="4953000"/>
          </a:xfrm>
          <a:prstGeom prst="rect">
            <a:avLst/>
          </a:prstGeom>
          <a:noFill/>
          <a:ln>
            <a:noFill/>
          </a:ln>
        </p:spPr>
        <p:txBody>
          <a:bodyPr spcFirstLastPara="1" wrap="square" lIns="0" tIns="9525" rIns="0" bIns="0" anchor="t" anchorCtr="0">
            <a:noAutofit/>
          </a:bodyPr>
          <a:lstStyle/>
          <a:p>
            <a:pPr marL="17860" fontAlgn="base">
              <a:lnSpc>
                <a:spcPct val="130000"/>
              </a:lnSpc>
              <a:buClr>
                <a:srgbClr val="101141"/>
              </a:buClr>
              <a:buSzPts val="1425"/>
            </a:pPr>
            <a:r>
              <a:rPr lang="en-US" sz="2000" b="1" dirty="0">
                <a:solidFill>
                  <a:srgbClr val="000000"/>
                </a:solidFill>
                <a:highlight>
                  <a:srgbClr val="FFFF00"/>
                </a:highlight>
                <a:ea typeface="Arial"/>
                <a:cs typeface="Arial"/>
                <a:sym typeface="Arial"/>
              </a:rPr>
              <a:t>Classification</a:t>
            </a:r>
            <a:endParaRPr sz="2000" b="1" dirty="0">
              <a:solidFill>
                <a:prstClr val="black"/>
              </a:solidFill>
              <a:highlight>
                <a:srgbClr val="FFFF00"/>
              </a:highlight>
            </a:endParaRPr>
          </a:p>
          <a:p>
            <a:pPr marL="789385" lvl="1" indent="-342900" fontAlgn="base">
              <a:lnSpc>
                <a:spcPct val="130000"/>
              </a:lnSpc>
              <a:buClr>
                <a:srgbClr val="000000"/>
              </a:buClr>
              <a:buSzPts val="1425"/>
              <a:buFont typeface="Courier New" panose="02070309020205020404" pitchFamily="49" charset="0"/>
              <a:buChar char="o"/>
            </a:pPr>
            <a:r>
              <a:rPr lang="en-US" sz="2000" dirty="0">
                <a:solidFill>
                  <a:srgbClr val="000000"/>
                </a:solidFill>
                <a:ea typeface="Arial"/>
                <a:cs typeface="Arial"/>
                <a:sym typeface="Arial"/>
              </a:rPr>
              <a:t>Output is discrete e.g. f(x) : {yes, no, maybe}</a:t>
            </a:r>
            <a:endParaRPr sz="2000" dirty="0">
              <a:solidFill>
                <a:prstClr val="black"/>
              </a:solidFill>
            </a:endParaRPr>
          </a:p>
          <a:p>
            <a:pPr marL="789385" lvl="1" indent="-342900" fontAlgn="base">
              <a:lnSpc>
                <a:spcPct val="130000"/>
              </a:lnSpc>
              <a:buClr>
                <a:srgbClr val="000000"/>
              </a:buClr>
              <a:buSzPts val="1425"/>
              <a:buFont typeface="Courier New" panose="02070309020205020404" pitchFamily="49" charset="0"/>
              <a:buChar char="o"/>
            </a:pPr>
            <a:r>
              <a:rPr lang="en-US" sz="2000" dirty="0">
                <a:solidFill>
                  <a:srgbClr val="000000"/>
                </a:solidFill>
                <a:ea typeface="Arial"/>
                <a:cs typeface="Arial"/>
                <a:sym typeface="Arial"/>
              </a:rPr>
              <a:t>f(x) : {0, 1} or {yes, no}  Binary Classification</a:t>
            </a:r>
            <a:endParaRPr sz="2000" dirty="0">
              <a:solidFill>
                <a:prstClr val="black"/>
              </a:solidFill>
            </a:endParaRPr>
          </a:p>
          <a:p>
            <a:pPr marL="789385" lvl="1" indent="-342900" fontAlgn="base">
              <a:lnSpc>
                <a:spcPct val="130000"/>
              </a:lnSpc>
              <a:buClr>
                <a:srgbClr val="000000"/>
              </a:buClr>
              <a:buSzPts val="1425"/>
              <a:buFont typeface="Courier New" panose="02070309020205020404" pitchFamily="49" charset="0"/>
              <a:buChar char="o"/>
            </a:pPr>
            <a:r>
              <a:rPr lang="en-US" sz="2000" dirty="0">
                <a:solidFill>
                  <a:srgbClr val="000000"/>
                </a:solidFill>
                <a:ea typeface="Arial"/>
                <a:cs typeface="Arial"/>
                <a:sym typeface="Arial"/>
              </a:rPr>
              <a:t>Objective: minimize mis-classification rate</a:t>
            </a:r>
            <a:endParaRPr sz="2000" dirty="0">
              <a:solidFill>
                <a:prstClr val="black"/>
              </a:solidFill>
            </a:endParaRPr>
          </a:p>
          <a:p>
            <a:pPr marL="685800" fontAlgn="base">
              <a:lnSpc>
                <a:spcPct val="130000"/>
              </a:lnSpc>
            </a:pPr>
            <a:endParaRPr sz="2000" dirty="0">
              <a:solidFill>
                <a:srgbClr val="000000"/>
              </a:solidFill>
              <a:ea typeface="Arial"/>
              <a:cs typeface="Arial"/>
              <a:sym typeface="Arial"/>
            </a:endParaRPr>
          </a:p>
          <a:p>
            <a:pPr marL="17860" fontAlgn="base">
              <a:lnSpc>
                <a:spcPct val="130000"/>
              </a:lnSpc>
              <a:buClr>
                <a:srgbClr val="101141"/>
              </a:buClr>
              <a:buSzPts val="1425"/>
            </a:pPr>
            <a:r>
              <a:rPr lang="en-US" sz="2000" b="1" dirty="0">
                <a:solidFill>
                  <a:srgbClr val="000000"/>
                </a:solidFill>
                <a:highlight>
                  <a:srgbClr val="FFFF00"/>
                </a:highlight>
                <a:ea typeface="Arial"/>
                <a:cs typeface="Arial"/>
                <a:sym typeface="Arial"/>
              </a:rPr>
              <a:t>Two kinds of Classifiers: </a:t>
            </a:r>
            <a:endParaRPr sz="2000" b="1" dirty="0">
              <a:solidFill>
                <a:prstClr val="black"/>
              </a:solidFill>
              <a:highlight>
                <a:srgbClr val="FFFF00"/>
              </a:highlight>
            </a:endParaRPr>
          </a:p>
          <a:p>
            <a:pPr marL="789385" lvl="1" indent="-342900" fontAlgn="base">
              <a:lnSpc>
                <a:spcPct val="130000"/>
              </a:lnSpc>
              <a:spcBef>
                <a:spcPts val="270"/>
              </a:spcBef>
              <a:buClr>
                <a:srgbClr val="000000"/>
              </a:buClr>
              <a:buSzPts val="1425"/>
              <a:buFont typeface="Courier New" panose="02070309020205020404" pitchFamily="49" charset="0"/>
              <a:buChar char="o"/>
            </a:pPr>
            <a:r>
              <a:rPr lang="en-US" sz="2000" dirty="0">
                <a:solidFill>
                  <a:srgbClr val="000000"/>
                </a:solidFill>
                <a:ea typeface="Arial"/>
                <a:cs typeface="Arial"/>
                <a:sym typeface="Arial"/>
              </a:rPr>
              <a:t>Probabilistic Generative Classifiers</a:t>
            </a:r>
            <a:endParaRPr sz="2000" dirty="0">
              <a:solidFill>
                <a:prstClr val="black"/>
              </a:solidFill>
            </a:endParaRPr>
          </a:p>
          <a:p>
            <a:pPr marL="1028700" lvl="2" indent="-239315" fontAlgn="base">
              <a:lnSpc>
                <a:spcPct val="130000"/>
              </a:lnSpc>
              <a:spcBef>
                <a:spcPts val="270"/>
              </a:spcBef>
              <a:buClr>
                <a:srgbClr val="000000"/>
              </a:buClr>
              <a:buSzPts val="1425"/>
              <a:buFont typeface="Arial"/>
              <a:buChar char="•"/>
            </a:pPr>
            <a:r>
              <a:rPr lang="en-US" sz="2000" dirty="0">
                <a:solidFill>
                  <a:srgbClr val="000000"/>
                </a:solidFill>
                <a:ea typeface="Calibri"/>
                <a:cs typeface="Calibri"/>
                <a:sym typeface="Calibri"/>
              </a:rPr>
              <a:t>Models aim to learn joint probability distribution P(X, Y) </a:t>
            </a:r>
            <a:endParaRPr sz="2000" dirty="0">
              <a:solidFill>
                <a:prstClr val="black"/>
              </a:solidFill>
            </a:endParaRPr>
          </a:p>
          <a:p>
            <a:pPr marL="789385" lvl="1" indent="-342900" fontAlgn="base">
              <a:lnSpc>
                <a:spcPct val="130000"/>
              </a:lnSpc>
              <a:spcBef>
                <a:spcPts val="270"/>
              </a:spcBef>
              <a:buClr>
                <a:srgbClr val="000000"/>
              </a:buClr>
              <a:buSzPts val="1425"/>
              <a:buFont typeface="Courier New" panose="02070309020205020404" pitchFamily="49" charset="0"/>
              <a:buChar char="o"/>
            </a:pPr>
            <a:r>
              <a:rPr lang="en-US" sz="2000" dirty="0">
                <a:solidFill>
                  <a:srgbClr val="000000"/>
                </a:solidFill>
                <a:ea typeface="Arial"/>
                <a:cs typeface="Arial"/>
                <a:sym typeface="Arial"/>
              </a:rPr>
              <a:t>Probabilistic Discriminative Classifiers</a:t>
            </a:r>
            <a:endParaRPr sz="2000" dirty="0">
              <a:solidFill>
                <a:prstClr val="black"/>
              </a:solidFill>
            </a:endParaRPr>
          </a:p>
          <a:p>
            <a:pPr marL="1028700" lvl="2" indent="-239315" fontAlgn="base">
              <a:lnSpc>
                <a:spcPct val="130000"/>
              </a:lnSpc>
              <a:spcBef>
                <a:spcPts val="270"/>
              </a:spcBef>
              <a:buClr>
                <a:srgbClr val="000000"/>
              </a:buClr>
              <a:buSzPts val="1425"/>
              <a:buFont typeface="Arial"/>
              <a:buChar char="•"/>
            </a:pPr>
            <a:r>
              <a:rPr lang="en-US" sz="2000" dirty="0">
                <a:solidFill>
                  <a:srgbClr val="000000"/>
                </a:solidFill>
                <a:ea typeface="Calibri"/>
                <a:cs typeface="Calibri"/>
                <a:sym typeface="Calibri"/>
              </a:rPr>
              <a:t>Models learn the decision boundary that separate the two classes</a:t>
            </a:r>
            <a:endParaRPr sz="2000" dirty="0">
              <a:solidFill>
                <a:prstClr val="black"/>
              </a:solidFill>
            </a:endParaRPr>
          </a:p>
          <a:p>
            <a:pPr marL="385763" indent="-300038" fontAlgn="base">
              <a:lnSpc>
                <a:spcPct val="130000"/>
              </a:lnSpc>
              <a:spcBef>
                <a:spcPts val="270"/>
              </a:spcBef>
            </a:pPr>
            <a:endParaRPr sz="2000" dirty="0">
              <a:solidFill>
                <a:srgbClr val="000000"/>
              </a:solidFill>
              <a:ea typeface="Arial"/>
              <a:cs typeface="Arial"/>
              <a:sym typeface="Arial"/>
            </a:endParaRPr>
          </a:p>
          <a:p>
            <a:pPr marL="385763" indent="-300038" fontAlgn="base">
              <a:lnSpc>
                <a:spcPct val="130000"/>
              </a:lnSpc>
              <a:spcBef>
                <a:spcPts val="270"/>
              </a:spcBef>
            </a:pPr>
            <a:endParaRPr sz="1500" dirty="0">
              <a:solidFill>
                <a:srgbClr val="000000"/>
              </a:solidFill>
              <a:latin typeface="Arial"/>
              <a:ea typeface="Arial"/>
              <a:cs typeface="Arial"/>
              <a:sym typeface="Arial"/>
            </a:endParaRPr>
          </a:p>
          <a:p>
            <a:pPr marL="385763" indent="-300038" fontAlgn="base">
              <a:lnSpc>
                <a:spcPct val="130000"/>
              </a:lnSpc>
              <a:spcBef>
                <a:spcPts val="270"/>
              </a:spcBef>
            </a:pPr>
            <a:endParaRPr sz="1069" dirty="0">
              <a:solidFill>
                <a:srgbClr val="000000"/>
              </a:solidFill>
              <a:latin typeface="Arial"/>
              <a:ea typeface="Arial"/>
              <a:cs typeface="Arial"/>
              <a:sym typeface="Arial"/>
            </a:endParaRPr>
          </a:p>
          <a:p>
            <a:pPr marL="385763" indent="-300038" fontAlgn="base">
              <a:lnSpc>
                <a:spcPct val="130000"/>
              </a:lnSpc>
              <a:spcBef>
                <a:spcPts val="270"/>
              </a:spcBef>
            </a:pPr>
            <a:endParaRPr sz="1069" dirty="0">
              <a:solidFill>
                <a:srgbClr val="000000"/>
              </a:solidFill>
              <a:latin typeface="Arial"/>
              <a:ea typeface="Arial"/>
              <a:cs typeface="Arial"/>
              <a:sym typeface="Arial"/>
            </a:endParaRPr>
          </a:p>
          <a:p>
            <a:pPr marL="385763" indent="-300038" fontAlgn="base">
              <a:lnSpc>
                <a:spcPct val="130000"/>
              </a:lnSpc>
              <a:spcBef>
                <a:spcPts val="270"/>
              </a:spcBef>
            </a:pPr>
            <a:endParaRPr sz="1069" dirty="0">
              <a:solidFill>
                <a:srgbClr val="000000"/>
              </a:solidFill>
              <a:latin typeface="Arial"/>
              <a:ea typeface="Arial"/>
              <a:cs typeface="Arial"/>
              <a:sym typeface="Arial"/>
            </a:endParaRPr>
          </a:p>
        </p:txBody>
      </p:sp>
      <p:sp>
        <p:nvSpPr>
          <p:cNvPr id="3" name="Title 2">
            <a:extLst>
              <a:ext uri="{FF2B5EF4-FFF2-40B4-BE49-F238E27FC236}">
                <a16:creationId xmlns:a16="http://schemas.microsoft.com/office/drawing/2014/main" id="{129526C4-EC75-4E6A-970B-A6E5847BE25A}"/>
              </a:ext>
            </a:extLst>
          </p:cNvPr>
          <p:cNvSpPr>
            <a:spLocks noGrp="1"/>
          </p:cNvSpPr>
          <p:nvPr>
            <p:ph type="title"/>
          </p:nvPr>
        </p:nvSpPr>
        <p:spPr>
          <a:xfrm>
            <a:off x="304800" y="160569"/>
            <a:ext cx="9855200" cy="764364"/>
          </a:xfrm>
        </p:spPr>
        <p:txBody>
          <a:bodyPr>
            <a:normAutofit/>
          </a:bodyPr>
          <a:lstStyle/>
          <a:p>
            <a:r>
              <a:rPr lang="en-US" sz="3600" dirty="0">
                <a:latin typeface="+mn-lt"/>
              </a:rPr>
              <a:t>Classification</a:t>
            </a:r>
            <a:endParaRPr lang="en-IN" sz="3600"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308-EF71-47FA-AB69-F5E7D64E2796}"/>
              </a:ext>
            </a:extLst>
          </p:cNvPr>
          <p:cNvSpPr>
            <a:spLocks noGrp="1"/>
          </p:cNvSpPr>
          <p:nvPr>
            <p:ph type="title"/>
          </p:nvPr>
        </p:nvSpPr>
        <p:spPr>
          <a:xfrm>
            <a:off x="0" y="160569"/>
            <a:ext cx="10160000" cy="764364"/>
          </a:xfrm>
        </p:spPr>
        <p:txBody>
          <a:bodyPr/>
          <a:lstStyle/>
          <a:p>
            <a:r>
              <a:rPr lang="en-US" dirty="0"/>
              <a:t>SVM Kernels</a:t>
            </a:r>
            <a:endParaRPr lang="en-IN" dirty="0"/>
          </a:p>
        </p:txBody>
      </p:sp>
      <p:sp>
        <p:nvSpPr>
          <p:cNvPr id="3" name="Text Placeholder 2">
            <a:extLst>
              <a:ext uri="{FF2B5EF4-FFF2-40B4-BE49-F238E27FC236}">
                <a16:creationId xmlns:a16="http://schemas.microsoft.com/office/drawing/2014/main" id="{B5CF18E0-6548-401A-BE1B-036087EB09CB}"/>
              </a:ext>
            </a:extLst>
          </p:cNvPr>
          <p:cNvSpPr>
            <a:spLocks noGrp="1"/>
          </p:cNvSpPr>
          <p:nvPr>
            <p:ph type="body" idx="1"/>
          </p:nvPr>
        </p:nvSpPr>
        <p:spPr>
          <a:xfrm>
            <a:off x="609600" y="1600203"/>
            <a:ext cx="10820400" cy="2728913"/>
          </a:xfrm>
        </p:spPr>
        <p:txBody>
          <a:bodyPr>
            <a:normAutofit/>
          </a:bodyPr>
          <a:lstStyle/>
          <a:p>
            <a:pPr>
              <a:lnSpc>
                <a:spcPct val="150000"/>
              </a:lnSpc>
              <a:spcBef>
                <a:spcPts val="0"/>
              </a:spcBef>
              <a:buFont typeface="Wingdings" panose="05000000000000000000" pitchFamily="2" charset="2"/>
              <a:buChar char="Ø"/>
            </a:pPr>
            <a:r>
              <a:rPr lang="en-US" sz="2400" dirty="0">
                <a:latin typeface="Calibri" panose="020F0502020204030204" pitchFamily="34" charset="0"/>
                <a:cs typeface="Calibri" panose="020F0502020204030204" pitchFamily="34" charset="0"/>
              </a:rPr>
              <a:t>SVM algorithms use a set of mathematical functions that are defined as the kernel. </a:t>
            </a:r>
          </a:p>
          <a:p>
            <a:pPr>
              <a:lnSpc>
                <a:spcPct val="150000"/>
              </a:lnSpc>
              <a:spcBef>
                <a:spcPts val="0"/>
              </a:spcBef>
              <a:buFont typeface="Wingdings" panose="05000000000000000000" pitchFamily="2" charset="2"/>
              <a:buChar char="Ø"/>
            </a:pPr>
            <a:r>
              <a:rPr lang="en-US" sz="2400" dirty="0">
                <a:latin typeface="Calibri" panose="020F0502020204030204" pitchFamily="34" charset="0"/>
                <a:cs typeface="Calibri" panose="020F0502020204030204" pitchFamily="34" charset="0"/>
              </a:rPr>
              <a:t>Function of kernel is to take data as input and transform it into the required form. </a:t>
            </a:r>
          </a:p>
          <a:p>
            <a:pPr>
              <a:lnSpc>
                <a:spcPct val="150000"/>
              </a:lnSpc>
              <a:spcBef>
                <a:spcPts val="0"/>
              </a:spcBef>
              <a:buFont typeface="Wingdings" panose="05000000000000000000" pitchFamily="2" charset="2"/>
              <a:buChar char="Ø"/>
            </a:pPr>
            <a:r>
              <a:rPr lang="en-US" sz="2400" dirty="0">
                <a:latin typeface="Calibri" panose="020F0502020204030204" pitchFamily="34" charset="0"/>
                <a:cs typeface="Calibri" panose="020F0502020204030204" pitchFamily="34" charset="0"/>
              </a:rPr>
              <a:t>Different SVM algorithms use different types of kernel functions. </a:t>
            </a:r>
          </a:p>
          <a:p>
            <a:pPr marL="85725" indent="0">
              <a:lnSpc>
                <a:spcPct val="150000"/>
              </a:lnSpc>
              <a:spcBef>
                <a:spcPts val="0"/>
              </a:spcBef>
              <a:buNone/>
            </a:pPr>
            <a:r>
              <a:rPr lang="en-US" sz="2400" dirty="0">
                <a:latin typeface="Calibri" panose="020F0502020204030204" pitchFamily="34" charset="0"/>
                <a:cs typeface="Calibri" panose="020F0502020204030204" pitchFamily="34" charset="0"/>
              </a:rPr>
              <a:t>     Example</a:t>
            </a:r>
            <a:r>
              <a:rPr lang="en-US" sz="2400" b="1" i="1"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linear, nonlinear, polynomial, and sigmoid etc.</a:t>
            </a:r>
            <a:endParaRPr lang="en-US" sz="2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68322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36A4-E0D2-4BD6-AB8E-5595B106E139}"/>
              </a:ext>
            </a:extLst>
          </p:cNvPr>
          <p:cNvSpPr>
            <a:spLocks noGrp="1"/>
          </p:cNvSpPr>
          <p:nvPr>
            <p:ph type="title"/>
          </p:nvPr>
        </p:nvSpPr>
        <p:spPr/>
        <p:txBody>
          <a:bodyPr>
            <a:noAutofit/>
          </a:bodyPr>
          <a:lstStyle/>
          <a:p>
            <a:pPr fontAlgn="base">
              <a:spcBef>
                <a:spcPct val="0"/>
              </a:spcBef>
              <a:spcAft>
                <a:spcPct val="0"/>
              </a:spcAft>
            </a:pPr>
            <a:br>
              <a:rPr lang="en-US" altLang="zh-CN" sz="2800" dirty="0">
                <a:solidFill>
                  <a:schemeClr val="bg1"/>
                </a:solidFill>
                <a:latin typeface="Calibri" panose="020F0502020204030204" pitchFamily="34" charset="0"/>
                <a:cs typeface="Calibri" panose="020F0502020204030204" pitchFamily="34" charset="0"/>
              </a:rPr>
            </a:br>
            <a:r>
              <a:rPr lang="en-US" altLang="zh-CN" sz="2800" dirty="0">
                <a:solidFill>
                  <a:schemeClr val="bg1"/>
                </a:solidFill>
                <a:latin typeface="Calibri" panose="020F0502020204030204" pitchFamily="34" charset="0"/>
                <a:cs typeface="Calibri" panose="020F0502020204030204" pitchFamily="34" charset="0"/>
              </a:rPr>
              <a:t>Non-linear SVMs: Feature spaces</a:t>
            </a:r>
            <a:br>
              <a:rPr lang="en-US" altLang="zh-CN" sz="2800" dirty="0">
                <a:solidFill>
                  <a:schemeClr val="bg1"/>
                </a:solidFill>
                <a:latin typeface="Calibri" panose="020F0502020204030204" pitchFamily="34" charset="0"/>
                <a:cs typeface="Calibri" panose="020F0502020204030204" pitchFamily="34" charset="0"/>
              </a:rPr>
            </a:br>
            <a:endParaRPr lang="en-IN" sz="2800" dirty="0">
              <a:solidFill>
                <a:schemeClr val="bg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63C13E3-A5D2-4E51-9EBC-54E58CFA5B2D}"/>
              </a:ext>
            </a:extLst>
          </p:cNvPr>
          <p:cNvSpPr>
            <a:spLocks noGrp="1"/>
          </p:cNvSpPr>
          <p:nvPr>
            <p:ph type="body" idx="1"/>
          </p:nvPr>
        </p:nvSpPr>
        <p:spPr>
          <a:xfrm>
            <a:off x="533400" y="1066801"/>
            <a:ext cx="10972800" cy="1066799"/>
          </a:xfrm>
        </p:spPr>
        <p:txBody>
          <a:bodyPr>
            <a:noAutofit/>
          </a:bodyPr>
          <a:lstStyle/>
          <a:p>
            <a:r>
              <a:rPr lang="en-US" altLang="zh-CN" sz="2800" b="1" dirty="0">
                <a:solidFill>
                  <a:srgbClr val="000000"/>
                </a:solidFill>
                <a:latin typeface="Calibri" panose="020F0502020204030204" pitchFamily="34" charset="0"/>
                <a:cs typeface="Calibri" panose="020F0502020204030204" pitchFamily="34" charset="0"/>
              </a:rPr>
              <a:t>General idea</a:t>
            </a:r>
            <a:r>
              <a:rPr lang="en-US" altLang="zh-CN" sz="2800" dirty="0">
                <a:solidFill>
                  <a:srgbClr val="000000"/>
                </a:solidFill>
                <a:latin typeface="Calibri" panose="020F0502020204030204" pitchFamily="34" charset="0"/>
                <a:cs typeface="Calibri" panose="020F0502020204030204" pitchFamily="34" charset="0"/>
              </a:rPr>
              <a:t>:   the original input space can always be mapped to some higher-dimensional feature space where the training set is separable</a:t>
            </a:r>
            <a:endParaRPr lang="en-IN" sz="2800" dirty="0">
              <a:latin typeface="Calibri" panose="020F0502020204030204" pitchFamily="34" charset="0"/>
              <a:cs typeface="Calibri" panose="020F0502020204030204" pitchFamily="34" charset="0"/>
            </a:endParaRPr>
          </a:p>
        </p:txBody>
      </p:sp>
      <p:sp>
        <p:nvSpPr>
          <p:cNvPr id="5" name="Line 6">
            <a:extLst>
              <a:ext uri="{FF2B5EF4-FFF2-40B4-BE49-F238E27FC236}">
                <a16:creationId xmlns:a16="http://schemas.microsoft.com/office/drawing/2014/main" id="{FEB754B1-3409-42EC-A4E1-A6CA6ACBFC63}"/>
              </a:ext>
            </a:extLst>
          </p:cNvPr>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6" name="Line 7">
            <a:extLst>
              <a:ext uri="{FF2B5EF4-FFF2-40B4-BE49-F238E27FC236}">
                <a16:creationId xmlns:a16="http://schemas.microsoft.com/office/drawing/2014/main" id="{74DF8240-0008-435E-8B95-576A126467F2}"/>
              </a:ext>
            </a:extLst>
          </p:cNvPr>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7" name="AutoShape 8">
            <a:extLst>
              <a:ext uri="{FF2B5EF4-FFF2-40B4-BE49-F238E27FC236}">
                <a16:creationId xmlns:a16="http://schemas.microsoft.com/office/drawing/2014/main" id="{41B33717-8644-47E9-A8B9-1099C639ADBB}"/>
              </a:ext>
            </a:extLst>
          </p:cNvPr>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8" name="AutoShape 9">
            <a:extLst>
              <a:ext uri="{FF2B5EF4-FFF2-40B4-BE49-F238E27FC236}">
                <a16:creationId xmlns:a16="http://schemas.microsoft.com/office/drawing/2014/main" id="{D4CF6C39-D697-4176-B2F7-B10705F09F75}"/>
              </a:ext>
            </a:extLst>
          </p:cNvPr>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9" name="AutoShape 10">
            <a:extLst>
              <a:ext uri="{FF2B5EF4-FFF2-40B4-BE49-F238E27FC236}">
                <a16:creationId xmlns:a16="http://schemas.microsoft.com/office/drawing/2014/main" id="{6375CE3F-C8B6-447A-9577-C0AAC8E9F2B6}"/>
              </a:ext>
            </a:extLst>
          </p:cNvPr>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0" name="AutoShape 11">
            <a:extLst>
              <a:ext uri="{FF2B5EF4-FFF2-40B4-BE49-F238E27FC236}">
                <a16:creationId xmlns:a16="http://schemas.microsoft.com/office/drawing/2014/main" id="{60649517-74CF-424F-9453-3A5F74E96133}"/>
              </a:ext>
            </a:extLst>
          </p:cNvPr>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1" name="AutoShape 12">
            <a:extLst>
              <a:ext uri="{FF2B5EF4-FFF2-40B4-BE49-F238E27FC236}">
                <a16:creationId xmlns:a16="http://schemas.microsoft.com/office/drawing/2014/main" id="{D3D38D4F-AA4F-4605-87CF-CDFC6C148C3A}"/>
              </a:ext>
            </a:extLst>
          </p:cNvPr>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2" name="AutoShape 13">
            <a:extLst>
              <a:ext uri="{FF2B5EF4-FFF2-40B4-BE49-F238E27FC236}">
                <a16:creationId xmlns:a16="http://schemas.microsoft.com/office/drawing/2014/main" id="{801B4FDF-D1B1-4288-98E4-AF966099247F}"/>
              </a:ext>
            </a:extLst>
          </p:cNvPr>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3" name="AutoShape 14">
            <a:extLst>
              <a:ext uri="{FF2B5EF4-FFF2-40B4-BE49-F238E27FC236}">
                <a16:creationId xmlns:a16="http://schemas.microsoft.com/office/drawing/2014/main" id="{264F20CC-3F1F-4E10-B3F0-57772B2E9BCB}"/>
              </a:ext>
            </a:extLst>
          </p:cNvPr>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4" name="AutoShape 15">
            <a:extLst>
              <a:ext uri="{FF2B5EF4-FFF2-40B4-BE49-F238E27FC236}">
                <a16:creationId xmlns:a16="http://schemas.microsoft.com/office/drawing/2014/main" id="{084EFCC7-EA3F-4917-B72F-8CEC82BFFF23}"/>
              </a:ext>
            </a:extLst>
          </p:cNvPr>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5" name="AutoShape 16">
            <a:extLst>
              <a:ext uri="{FF2B5EF4-FFF2-40B4-BE49-F238E27FC236}">
                <a16:creationId xmlns:a16="http://schemas.microsoft.com/office/drawing/2014/main" id="{0395FEA4-EDB4-4C96-BB9C-8979951B4945}"/>
              </a:ext>
            </a:extLst>
          </p:cNvPr>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6" name="AutoShape 17">
            <a:extLst>
              <a:ext uri="{FF2B5EF4-FFF2-40B4-BE49-F238E27FC236}">
                <a16:creationId xmlns:a16="http://schemas.microsoft.com/office/drawing/2014/main" id="{D17205D2-C076-4E25-B8BF-4D7E7B2E62E1}"/>
              </a:ext>
            </a:extLst>
          </p:cNvPr>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7" name="AutoShape 18">
            <a:extLst>
              <a:ext uri="{FF2B5EF4-FFF2-40B4-BE49-F238E27FC236}">
                <a16:creationId xmlns:a16="http://schemas.microsoft.com/office/drawing/2014/main" id="{298D1062-E934-428E-9A2F-55340AFFB2C2}"/>
              </a:ext>
            </a:extLst>
          </p:cNvPr>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8" name="AutoShape 19">
            <a:extLst>
              <a:ext uri="{FF2B5EF4-FFF2-40B4-BE49-F238E27FC236}">
                <a16:creationId xmlns:a16="http://schemas.microsoft.com/office/drawing/2014/main" id="{593E8538-E28F-45D1-B64A-AB6D852EF61B}"/>
              </a:ext>
            </a:extLst>
          </p:cNvPr>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19" name="AutoShape 20">
            <a:extLst>
              <a:ext uri="{FF2B5EF4-FFF2-40B4-BE49-F238E27FC236}">
                <a16:creationId xmlns:a16="http://schemas.microsoft.com/office/drawing/2014/main" id="{4087A724-FA9F-4A9C-B9D6-E9231606ECFA}"/>
              </a:ext>
            </a:extLst>
          </p:cNvPr>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0" name="AutoShape 21">
            <a:extLst>
              <a:ext uri="{FF2B5EF4-FFF2-40B4-BE49-F238E27FC236}">
                <a16:creationId xmlns:a16="http://schemas.microsoft.com/office/drawing/2014/main" id="{19D2572F-A8C5-4310-8635-CE72EE26D1AA}"/>
              </a:ext>
            </a:extLst>
          </p:cNvPr>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1" name="AutoShape 22">
            <a:extLst>
              <a:ext uri="{FF2B5EF4-FFF2-40B4-BE49-F238E27FC236}">
                <a16:creationId xmlns:a16="http://schemas.microsoft.com/office/drawing/2014/main" id="{1ECC8AA0-CC03-4B99-9C51-ACFDB9C4E373}"/>
              </a:ext>
            </a:extLst>
          </p:cNvPr>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2" name="AutoShape 23">
            <a:extLst>
              <a:ext uri="{FF2B5EF4-FFF2-40B4-BE49-F238E27FC236}">
                <a16:creationId xmlns:a16="http://schemas.microsoft.com/office/drawing/2014/main" id="{8DE8B358-4C93-4862-B979-4AC1F832C7A7}"/>
              </a:ext>
            </a:extLst>
          </p:cNvPr>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 name="AutoShape 24">
            <a:extLst>
              <a:ext uri="{FF2B5EF4-FFF2-40B4-BE49-F238E27FC236}">
                <a16:creationId xmlns:a16="http://schemas.microsoft.com/office/drawing/2014/main" id="{068249BC-7DD3-4C9C-8F5D-5F0972ACA046}"/>
              </a:ext>
            </a:extLst>
          </p:cNvPr>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 name="AutoShape 25">
            <a:extLst>
              <a:ext uri="{FF2B5EF4-FFF2-40B4-BE49-F238E27FC236}">
                <a16:creationId xmlns:a16="http://schemas.microsoft.com/office/drawing/2014/main" id="{481D5597-9FB5-4CCF-9B46-7E77FFF4C570}"/>
              </a:ext>
            </a:extLst>
          </p:cNvPr>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5" name="AutoShape 26">
            <a:extLst>
              <a:ext uri="{FF2B5EF4-FFF2-40B4-BE49-F238E27FC236}">
                <a16:creationId xmlns:a16="http://schemas.microsoft.com/office/drawing/2014/main" id="{50CB1E15-7614-468E-AA8B-9227820134FE}"/>
              </a:ext>
            </a:extLst>
          </p:cNvPr>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6" name="Oval 27">
            <a:extLst>
              <a:ext uri="{FF2B5EF4-FFF2-40B4-BE49-F238E27FC236}">
                <a16:creationId xmlns:a16="http://schemas.microsoft.com/office/drawing/2014/main" id="{9B3FB29A-DF19-4251-8F2F-221EAF40AC3D}"/>
              </a:ext>
            </a:extLst>
          </p:cNvPr>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7" name="AutoShape 28">
            <a:extLst>
              <a:ext uri="{FF2B5EF4-FFF2-40B4-BE49-F238E27FC236}">
                <a16:creationId xmlns:a16="http://schemas.microsoft.com/office/drawing/2014/main" id="{2639161F-9057-45E9-AEDE-57643B9731C3}"/>
              </a:ext>
            </a:extLst>
          </p:cNvPr>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8" name="AutoShape 29">
            <a:extLst>
              <a:ext uri="{FF2B5EF4-FFF2-40B4-BE49-F238E27FC236}">
                <a16:creationId xmlns:a16="http://schemas.microsoft.com/office/drawing/2014/main" id="{63F088D8-43E2-489E-B18A-8EA96961D4E6}"/>
              </a:ext>
            </a:extLst>
          </p:cNvPr>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9" name="Line 30">
            <a:extLst>
              <a:ext uri="{FF2B5EF4-FFF2-40B4-BE49-F238E27FC236}">
                <a16:creationId xmlns:a16="http://schemas.microsoft.com/office/drawing/2014/main" id="{C622049A-355B-4E2F-95B2-2BDFA7874686}"/>
              </a:ext>
            </a:extLst>
          </p:cNvPr>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30" name="Line 31">
            <a:extLst>
              <a:ext uri="{FF2B5EF4-FFF2-40B4-BE49-F238E27FC236}">
                <a16:creationId xmlns:a16="http://schemas.microsoft.com/office/drawing/2014/main" id="{55042254-293B-455C-ADB7-3BF86809096A}"/>
              </a:ext>
            </a:extLst>
          </p:cNvPr>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31" name="AutoShape 32">
            <a:extLst>
              <a:ext uri="{FF2B5EF4-FFF2-40B4-BE49-F238E27FC236}">
                <a16:creationId xmlns:a16="http://schemas.microsoft.com/office/drawing/2014/main" id="{AA596C57-F6D9-4575-9095-9BCD39A4AB5A}"/>
              </a:ext>
            </a:extLst>
          </p:cNvPr>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2" name="AutoShape 33">
            <a:extLst>
              <a:ext uri="{FF2B5EF4-FFF2-40B4-BE49-F238E27FC236}">
                <a16:creationId xmlns:a16="http://schemas.microsoft.com/office/drawing/2014/main" id="{9BA1896C-A488-43E4-A077-785C9844B8A2}"/>
              </a:ext>
            </a:extLst>
          </p:cNvPr>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3" name="AutoShape 34">
            <a:extLst>
              <a:ext uri="{FF2B5EF4-FFF2-40B4-BE49-F238E27FC236}">
                <a16:creationId xmlns:a16="http://schemas.microsoft.com/office/drawing/2014/main" id="{68EB0557-9458-40CE-8251-C96750775F18}"/>
              </a:ext>
            </a:extLst>
          </p:cNvPr>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4" name="AutoShape 35">
            <a:extLst>
              <a:ext uri="{FF2B5EF4-FFF2-40B4-BE49-F238E27FC236}">
                <a16:creationId xmlns:a16="http://schemas.microsoft.com/office/drawing/2014/main" id="{12F9EFD7-C8A6-4D0A-B6E6-3775F0947D40}"/>
              </a:ext>
            </a:extLst>
          </p:cNvPr>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5" name="AutoShape 36">
            <a:extLst>
              <a:ext uri="{FF2B5EF4-FFF2-40B4-BE49-F238E27FC236}">
                <a16:creationId xmlns:a16="http://schemas.microsoft.com/office/drawing/2014/main" id="{FE4CA97F-A63A-476C-A889-3922847B4D7E}"/>
              </a:ext>
            </a:extLst>
          </p:cNvPr>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6" name="AutoShape 37">
            <a:extLst>
              <a:ext uri="{FF2B5EF4-FFF2-40B4-BE49-F238E27FC236}">
                <a16:creationId xmlns:a16="http://schemas.microsoft.com/office/drawing/2014/main" id="{A942E0EC-AB03-4CF5-9FAE-2D8CD84E24D3}"/>
              </a:ext>
            </a:extLst>
          </p:cNvPr>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7" name="AutoShape 38">
            <a:extLst>
              <a:ext uri="{FF2B5EF4-FFF2-40B4-BE49-F238E27FC236}">
                <a16:creationId xmlns:a16="http://schemas.microsoft.com/office/drawing/2014/main" id="{24A82DB2-EC2C-4EF8-B30C-949BAA92E954}"/>
              </a:ext>
            </a:extLst>
          </p:cNvPr>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8" name="AutoShape 39">
            <a:extLst>
              <a:ext uri="{FF2B5EF4-FFF2-40B4-BE49-F238E27FC236}">
                <a16:creationId xmlns:a16="http://schemas.microsoft.com/office/drawing/2014/main" id="{3120B331-52D5-41E6-8CDA-DF24944BFE9E}"/>
              </a:ext>
            </a:extLst>
          </p:cNvPr>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39" name="AutoShape 40">
            <a:extLst>
              <a:ext uri="{FF2B5EF4-FFF2-40B4-BE49-F238E27FC236}">
                <a16:creationId xmlns:a16="http://schemas.microsoft.com/office/drawing/2014/main" id="{2E96CDB7-221A-47CF-9BD9-B2D0AC0DD710}"/>
              </a:ext>
            </a:extLst>
          </p:cNvPr>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0" name="AutoShape 41">
            <a:extLst>
              <a:ext uri="{FF2B5EF4-FFF2-40B4-BE49-F238E27FC236}">
                <a16:creationId xmlns:a16="http://schemas.microsoft.com/office/drawing/2014/main" id="{35432076-2908-4A9A-BA0C-74FF1A10D1D9}"/>
              </a:ext>
            </a:extLst>
          </p:cNvPr>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1" name="AutoShape 42">
            <a:extLst>
              <a:ext uri="{FF2B5EF4-FFF2-40B4-BE49-F238E27FC236}">
                <a16:creationId xmlns:a16="http://schemas.microsoft.com/office/drawing/2014/main" id="{FC0D8C99-504D-4F37-A9EF-F9BDCA14418B}"/>
              </a:ext>
            </a:extLst>
          </p:cNvPr>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2" name="AutoShape 43">
            <a:extLst>
              <a:ext uri="{FF2B5EF4-FFF2-40B4-BE49-F238E27FC236}">
                <a16:creationId xmlns:a16="http://schemas.microsoft.com/office/drawing/2014/main" id="{F678A063-60ED-4C92-A64D-46B9402C3CC9}"/>
              </a:ext>
            </a:extLst>
          </p:cNvPr>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3" name="AutoShape 44">
            <a:extLst>
              <a:ext uri="{FF2B5EF4-FFF2-40B4-BE49-F238E27FC236}">
                <a16:creationId xmlns:a16="http://schemas.microsoft.com/office/drawing/2014/main" id="{3448235B-5718-4356-A5EF-B71B8861C2A7}"/>
              </a:ext>
            </a:extLst>
          </p:cNvPr>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4" name="AutoShape 45">
            <a:extLst>
              <a:ext uri="{FF2B5EF4-FFF2-40B4-BE49-F238E27FC236}">
                <a16:creationId xmlns:a16="http://schemas.microsoft.com/office/drawing/2014/main" id="{49EA6010-02FA-44D8-8BD9-232242395846}"/>
              </a:ext>
            </a:extLst>
          </p:cNvPr>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5" name="AutoShape 46">
            <a:extLst>
              <a:ext uri="{FF2B5EF4-FFF2-40B4-BE49-F238E27FC236}">
                <a16:creationId xmlns:a16="http://schemas.microsoft.com/office/drawing/2014/main" id="{BB62BEEE-B3D9-4B39-B942-51F903A5B458}"/>
              </a:ext>
            </a:extLst>
          </p:cNvPr>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6" name="AutoShape 47">
            <a:extLst>
              <a:ext uri="{FF2B5EF4-FFF2-40B4-BE49-F238E27FC236}">
                <a16:creationId xmlns:a16="http://schemas.microsoft.com/office/drawing/2014/main" id="{F5A301D6-0B65-469B-8FCF-C41CA109EBB5}"/>
              </a:ext>
            </a:extLst>
          </p:cNvPr>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7" name="AutoShape 48">
            <a:extLst>
              <a:ext uri="{FF2B5EF4-FFF2-40B4-BE49-F238E27FC236}">
                <a16:creationId xmlns:a16="http://schemas.microsoft.com/office/drawing/2014/main" id="{A9FD9997-A497-42CE-ABC2-7A4E9162848C}"/>
              </a:ext>
            </a:extLst>
          </p:cNvPr>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8" name="AutoShape 49">
            <a:extLst>
              <a:ext uri="{FF2B5EF4-FFF2-40B4-BE49-F238E27FC236}">
                <a16:creationId xmlns:a16="http://schemas.microsoft.com/office/drawing/2014/main" id="{FD1BDE0B-C75C-4FBE-836C-2D8238474CB3}"/>
              </a:ext>
            </a:extLst>
          </p:cNvPr>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49" name="AutoShape 50">
            <a:extLst>
              <a:ext uri="{FF2B5EF4-FFF2-40B4-BE49-F238E27FC236}">
                <a16:creationId xmlns:a16="http://schemas.microsoft.com/office/drawing/2014/main" id="{626F0BE7-4020-4D0D-A737-6BF3A0041B45}"/>
              </a:ext>
            </a:extLst>
          </p:cNvPr>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0" name="AutoShape 51">
            <a:extLst>
              <a:ext uri="{FF2B5EF4-FFF2-40B4-BE49-F238E27FC236}">
                <a16:creationId xmlns:a16="http://schemas.microsoft.com/office/drawing/2014/main" id="{975BA84E-A861-476E-81CB-C70568EF59BF}"/>
              </a:ext>
            </a:extLst>
          </p:cNvPr>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1" name="AutoShape 52">
            <a:extLst>
              <a:ext uri="{FF2B5EF4-FFF2-40B4-BE49-F238E27FC236}">
                <a16:creationId xmlns:a16="http://schemas.microsoft.com/office/drawing/2014/main" id="{55A7D43C-C3E2-4742-8A7B-A1094AF3061D}"/>
              </a:ext>
            </a:extLst>
          </p:cNvPr>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2" name="Line 53">
            <a:extLst>
              <a:ext uri="{FF2B5EF4-FFF2-40B4-BE49-F238E27FC236}">
                <a16:creationId xmlns:a16="http://schemas.microsoft.com/office/drawing/2014/main" id="{9DF4841C-E89E-4DC8-A153-46C63F3BE0B0}"/>
              </a:ext>
            </a:extLst>
          </p:cNvPr>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3" name="Line 54">
            <a:extLst>
              <a:ext uri="{FF2B5EF4-FFF2-40B4-BE49-F238E27FC236}">
                <a16:creationId xmlns:a16="http://schemas.microsoft.com/office/drawing/2014/main" id="{E69E5C04-F5D5-483D-B8C6-3903334C48F1}"/>
              </a:ext>
            </a:extLst>
          </p:cNvPr>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4" name="Line 55">
            <a:extLst>
              <a:ext uri="{FF2B5EF4-FFF2-40B4-BE49-F238E27FC236}">
                <a16:creationId xmlns:a16="http://schemas.microsoft.com/office/drawing/2014/main" id="{0947FC70-A725-48DE-BBB6-9EFB6009C56C}"/>
              </a:ext>
            </a:extLst>
          </p:cNvPr>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5" name="Line 56">
            <a:extLst>
              <a:ext uri="{FF2B5EF4-FFF2-40B4-BE49-F238E27FC236}">
                <a16:creationId xmlns:a16="http://schemas.microsoft.com/office/drawing/2014/main" id="{4568F013-796C-461A-9769-8C30E5938759}"/>
              </a:ext>
            </a:extLst>
          </p:cNvPr>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6" name="Line 57">
            <a:extLst>
              <a:ext uri="{FF2B5EF4-FFF2-40B4-BE49-F238E27FC236}">
                <a16:creationId xmlns:a16="http://schemas.microsoft.com/office/drawing/2014/main" id="{5FC2E9E2-D906-4F83-AA85-0D1593346826}"/>
              </a:ext>
            </a:extLst>
          </p:cNvPr>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00">
              <a:solidFill>
                <a:srgbClr val="000000"/>
              </a:solidFill>
              <a:latin typeface="Tahoma" charset="0"/>
            </a:endParaRPr>
          </a:p>
        </p:txBody>
      </p:sp>
      <p:sp>
        <p:nvSpPr>
          <p:cNvPr id="57" name="AutoShape 58">
            <a:extLst>
              <a:ext uri="{FF2B5EF4-FFF2-40B4-BE49-F238E27FC236}">
                <a16:creationId xmlns:a16="http://schemas.microsoft.com/office/drawing/2014/main" id="{53CFF9A2-3A0A-4EA2-B777-4D1AA0F5F6B1}"/>
              </a:ext>
            </a:extLst>
          </p:cNvPr>
          <p:cNvSpPr>
            <a:spLocks noChangeArrowheads="1"/>
          </p:cNvSpPr>
          <p:nvPr/>
        </p:nvSpPr>
        <p:spPr bwMode="auto">
          <a:xfrm>
            <a:off x="5051425" y="2630114"/>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8" name="Text Box 59">
            <a:extLst>
              <a:ext uri="{FF2B5EF4-FFF2-40B4-BE49-F238E27FC236}">
                <a16:creationId xmlns:a16="http://schemas.microsoft.com/office/drawing/2014/main" id="{69A65DD0-9BF2-4545-99F5-3F4884C1C7A3}"/>
              </a:ext>
            </a:extLst>
          </p:cNvPr>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n-US" sz="2000">
                <a:solidFill>
                  <a:srgbClr val="000000"/>
                </a:solidFill>
                <a:latin typeface="Times New Roman" panose="02020603050405020304" pitchFamily="18" charset="0"/>
                <a:cs typeface="Times New Roman" panose="02020603050405020304" pitchFamily="18" charset="0"/>
              </a:rPr>
              <a:t>Φ</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b="1" baseline="-25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l-GR" altLang="en-US" sz="2000">
                <a:solidFill>
                  <a:srgbClr val="000000"/>
                </a:solidFill>
                <a:latin typeface="Times New Roman" panose="02020603050405020304" pitchFamily="18" charset="0"/>
                <a:cs typeface="Times New Roman" panose="02020603050405020304" pitchFamily="18" charset="0"/>
              </a:rPr>
              <a:t>φ</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650397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1CC8-7F5B-4C50-9F62-EF0CF9B313F4}"/>
              </a:ext>
            </a:extLst>
          </p:cNvPr>
          <p:cNvSpPr>
            <a:spLocks noGrp="1"/>
          </p:cNvSpPr>
          <p:nvPr>
            <p:ph type="title"/>
          </p:nvPr>
        </p:nvSpPr>
        <p:spPr/>
        <p:txBody>
          <a:bodyPr>
            <a:noAutofit/>
          </a:bodyPr>
          <a:lstStyle/>
          <a:p>
            <a:br>
              <a:rPr lang="en-US" altLang="en-US" sz="2800" dirty="0">
                <a:solidFill>
                  <a:schemeClr val="bg1"/>
                </a:solidFill>
                <a:latin typeface="Calibri" panose="020F0502020204030204" pitchFamily="34" charset="0"/>
                <a:cs typeface="Calibri" panose="020F0502020204030204" pitchFamily="34" charset="0"/>
              </a:rPr>
            </a:br>
            <a:r>
              <a:rPr lang="en-US" altLang="en-US" sz="2800" dirty="0">
                <a:solidFill>
                  <a:schemeClr val="bg1"/>
                </a:solidFill>
                <a:latin typeface="Calibri" panose="020F0502020204030204" pitchFamily="34" charset="0"/>
                <a:cs typeface="Calibri" panose="020F0502020204030204" pitchFamily="34" charset="0"/>
              </a:rPr>
              <a:t>Kernel Trick</a:t>
            </a:r>
            <a:br>
              <a:rPr lang="en-US" altLang="en-US" sz="2800" dirty="0">
                <a:solidFill>
                  <a:schemeClr val="bg1"/>
                </a:solidFill>
                <a:latin typeface="Calibri" panose="020F0502020204030204" pitchFamily="34" charset="0"/>
                <a:cs typeface="Calibri" panose="020F0502020204030204" pitchFamily="34" charset="0"/>
              </a:rPr>
            </a:br>
            <a:endParaRPr lang="en-IN" sz="2800" dirty="0">
              <a:solidFill>
                <a:schemeClr val="bg1"/>
              </a:solidFill>
              <a:latin typeface="Calibri" panose="020F0502020204030204" pitchFamily="34" charset="0"/>
              <a:cs typeface="Calibri" panose="020F0502020204030204" pitchFamily="34" charset="0"/>
            </a:endParaRPr>
          </a:p>
        </p:txBody>
      </p:sp>
      <p:pic>
        <p:nvPicPr>
          <p:cNvPr id="5" name="Content Placeholder 1">
            <a:extLst>
              <a:ext uri="{FF2B5EF4-FFF2-40B4-BE49-F238E27FC236}">
                <a16:creationId xmlns:a16="http://schemas.microsoft.com/office/drawing/2014/main" id="{1F4EFB26-3076-4728-9044-854A50447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81163"/>
            <a:ext cx="7981950" cy="3181350"/>
          </a:xfrm>
          <a:prstGeom prst="rect">
            <a:avLst/>
          </a:prstGeom>
          <a:noFill/>
          <a:ln>
            <a:noFill/>
          </a:ln>
        </p:spPr>
      </p:pic>
    </p:spTree>
    <p:extLst>
      <p:ext uri="{BB962C8B-B14F-4D97-AF65-F5344CB8AC3E}">
        <p14:creationId xmlns:p14="http://schemas.microsoft.com/office/powerpoint/2010/main" val="1359217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7314-1E0F-41A7-94DC-F6107CE682DF}"/>
              </a:ext>
            </a:extLst>
          </p:cNvPr>
          <p:cNvSpPr>
            <a:spLocks noGrp="1"/>
          </p:cNvSpPr>
          <p:nvPr>
            <p:ph type="title"/>
          </p:nvPr>
        </p:nvSpPr>
        <p:spPr/>
        <p:txBody>
          <a:bodyPr>
            <a:noAutofit/>
          </a:bodyPr>
          <a:lstStyle/>
          <a:p>
            <a:br>
              <a:rPr lang="en-US" altLang="zh-CN" sz="3200" dirty="0">
                <a:solidFill>
                  <a:schemeClr val="bg1"/>
                </a:solidFill>
                <a:latin typeface="Arial"/>
              </a:rPr>
            </a:br>
            <a:r>
              <a:rPr lang="en-US" altLang="zh-CN" sz="3200" dirty="0">
                <a:solidFill>
                  <a:schemeClr val="bg1"/>
                </a:solidFill>
                <a:latin typeface="Arial"/>
              </a:rPr>
              <a:t>Examples of Kernel Functions</a:t>
            </a:r>
            <a:br>
              <a:rPr lang="en-US" altLang="zh-CN" sz="3200" dirty="0">
                <a:solidFill>
                  <a:schemeClr val="bg1"/>
                </a:solidFill>
                <a:latin typeface="Arial"/>
              </a:rPr>
            </a:br>
            <a:endParaRPr lang="en-IN" sz="3200" dirty="0">
              <a:solidFill>
                <a:schemeClr val="bg1"/>
              </a:solidFill>
            </a:endParaRPr>
          </a:p>
        </p:txBody>
      </p:sp>
      <p:sp>
        <p:nvSpPr>
          <p:cNvPr id="3" name="Text Placeholder 2">
            <a:extLst>
              <a:ext uri="{FF2B5EF4-FFF2-40B4-BE49-F238E27FC236}">
                <a16:creationId xmlns:a16="http://schemas.microsoft.com/office/drawing/2014/main" id="{D90EB2A3-DE4A-46A2-BCDB-0A63D5630ACB}"/>
              </a:ext>
            </a:extLst>
          </p:cNvPr>
          <p:cNvSpPr>
            <a:spLocks noGrp="1"/>
          </p:cNvSpPr>
          <p:nvPr>
            <p:ph type="body" idx="1"/>
          </p:nvPr>
        </p:nvSpPr>
        <p:spPr>
          <a:xfrm>
            <a:off x="857739" y="1295400"/>
            <a:ext cx="10160000" cy="4419597"/>
          </a:xfrm>
        </p:spPr>
        <p:txBody>
          <a:bodyPr>
            <a:normAutofit lnSpcReduction="10000"/>
          </a:bodyPr>
          <a:lstStyle/>
          <a:p>
            <a:pPr fontAlgn="base">
              <a:spcAft>
                <a:spcPct val="0"/>
              </a:spcAft>
              <a:buClr>
                <a:srgbClr val="5B9BD5"/>
              </a:buClr>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Linear: </a:t>
            </a:r>
            <a:r>
              <a:rPr lang="en-US" altLang="zh-CN" sz="2800" i="1" dirty="0">
                <a:solidFill>
                  <a:srgbClr val="000000"/>
                </a:solidFill>
                <a:latin typeface="Calibri" panose="020F0502020204030204" pitchFamily="34" charset="0"/>
                <a:cs typeface="Calibri" panose="020F0502020204030204" pitchFamily="34" charset="0"/>
              </a:rPr>
              <a:t>K</a:t>
            </a:r>
            <a:r>
              <a:rPr lang="en-US" altLang="zh-CN" sz="2800" dirty="0">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i</a:t>
            </a:r>
            <a:r>
              <a:rPr lang="en-US" altLang="zh-CN" sz="2800" dirty="0" err="1">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r>
              <a:rPr lang="en-US" altLang="zh-CN" sz="2800" dirty="0">
                <a:solidFill>
                  <a:srgbClr val="000000"/>
                </a:solidFill>
                <a:latin typeface="Calibri" panose="020F0502020204030204" pitchFamily="34" charset="0"/>
                <a:cs typeface="Calibri" panose="020F0502020204030204" pitchFamily="34" charset="0"/>
              </a:rPr>
              <a:t>)= </a:t>
            </a:r>
            <a:r>
              <a:rPr lang="en-US" altLang="zh-CN" sz="2800" b="1" dirty="0">
                <a:solidFill>
                  <a:srgbClr val="000000"/>
                </a:solidFill>
                <a:latin typeface="Calibri" panose="020F0502020204030204" pitchFamily="34" charset="0"/>
                <a:cs typeface="Calibri" panose="020F0502020204030204" pitchFamily="34" charset="0"/>
              </a:rPr>
              <a:t>x</a:t>
            </a:r>
            <a:r>
              <a:rPr lang="en-US" altLang="zh-CN" sz="2800" b="1" baseline="-25000" dirty="0">
                <a:solidFill>
                  <a:srgbClr val="000000"/>
                </a:solidFill>
                <a:latin typeface="Calibri" panose="020F0502020204030204" pitchFamily="34" charset="0"/>
                <a:cs typeface="Calibri" panose="020F0502020204030204" pitchFamily="34" charset="0"/>
              </a:rPr>
              <a:t>i </a:t>
            </a:r>
            <a:r>
              <a:rPr lang="en-US" altLang="zh-CN" sz="2800" b="1" baseline="30000" dirty="0" err="1">
                <a:solidFill>
                  <a:srgbClr val="000000"/>
                </a:solidFill>
                <a:latin typeface="Calibri" panose="020F0502020204030204" pitchFamily="34" charset="0"/>
                <a:cs typeface="Calibri" panose="020F0502020204030204" pitchFamily="34" charset="0"/>
              </a:rPr>
              <a:t>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Polynomial of power </a:t>
            </a:r>
            <a:r>
              <a:rPr lang="en-US" altLang="zh-CN" sz="2800" i="1" dirty="0">
                <a:solidFill>
                  <a:srgbClr val="000000"/>
                </a:solidFill>
                <a:latin typeface="Calibri" panose="020F0502020204030204" pitchFamily="34" charset="0"/>
                <a:cs typeface="Calibri" panose="020F0502020204030204" pitchFamily="34" charset="0"/>
              </a:rPr>
              <a:t>p</a:t>
            </a:r>
            <a:r>
              <a:rPr lang="en-US" altLang="zh-CN" sz="2800" dirty="0">
                <a:solidFill>
                  <a:srgbClr val="000000"/>
                </a:solidFill>
                <a:latin typeface="Calibri" panose="020F0502020204030204" pitchFamily="34" charset="0"/>
                <a:cs typeface="Calibri" panose="020F0502020204030204" pitchFamily="34" charset="0"/>
              </a:rPr>
              <a:t>: </a:t>
            </a:r>
            <a:r>
              <a:rPr lang="en-US" altLang="zh-CN" sz="2800" i="1" dirty="0">
                <a:solidFill>
                  <a:srgbClr val="000000"/>
                </a:solidFill>
                <a:latin typeface="Calibri" panose="020F0502020204030204" pitchFamily="34" charset="0"/>
                <a:cs typeface="Calibri" panose="020F0502020204030204" pitchFamily="34" charset="0"/>
              </a:rPr>
              <a:t>K</a:t>
            </a:r>
            <a:r>
              <a:rPr lang="en-US" altLang="zh-CN" sz="2800" dirty="0">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i</a:t>
            </a:r>
            <a:r>
              <a:rPr lang="en-US" altLang="zh-CN" sz="2800" dirty="0" err="1">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r>
              <a:rPr lang="en-US" altLang="zh-CN" sz="2800" dirty="0">
                <a:solidFill>
                  <a:srgbClr val="000000"/>
                </a:solidFill>
                <a:latin typeface="Calibri" panose="020F0502020204030204" pitchFamily="34" charset="0"/>
                <a:cs typeface="Calibri" panose="020F0502020204030204" pitchFamily="34" charset="0"/>
              </a:rPr>
              <a:t>)= (1+ </a:t>
            </a:r>
            <a:r>
              <a:rPr lang="en-US" altLang="zh-CN" sz="2800" b="1" dirty="0">
                <a:solidFill>
                  <a:srgbClr val="000000"/>
                </a:solidFill>
                <a:latin typeface="Calibri" panose="020F0502020204030204" pitchFamily="34" charset="0"/>
                <a:cs typeface="Calibri" panose="020F0502020204030204" pitchFamily="34" charset="0"/>
              </a:rPr>
              <a:t>x</a:t>
            </a:r>
            <a:r>
              <a:rPr lang="en-US" altLang="zh-CN" sz="2800" b="1" baseline="-25000" dirty="0">
                <a:solidFill>
                  <a:srgbClr val="000000"/>
                </a:solidFill>
                <a:latin typeface="Calibri" panose="020F0502020204030204" pitchFamily="34" charset="0"/>
                <a:cs typeface="Calibri" panose="020F0502020204030204" pitchFamily="34" charset="0"/>
              </a:rPr>
              <a:t>i </a:t>
            </a:r>
            <a:r>
              <a:rPr lang="en-US" altLang="zh-CN" sz="2800" b="1" baseline="30000" dirty="0" err="1">
                <a:solidFill>
                  <a:srgbClr val="000000"/>
                </a:solidFill>
                <a:latin typeface="Calibri" panose="020F0502020204030204" pitchFamily="34" charset="0"/>
                <a:cs typeface="Calibri" panose="020F0502020204030204" pitchFamily="34" charset="0"/>
              </a:rPr>
              <a:t>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r>
              <a:rPr lang="en-US" altLang="zh-CN" sz="2800" dirty="0">
                <a:solidFill>
                  <a:srgbClr val="000000"/>
                </a:solidFill>
                <a:latin typeface="Calibri" panose="020F0502020204030204" pitchFamily="34" charset="0"/>
                <a:cs typeface="Calibri" panose="020F0502020204030204" pitchFamily="34" charset="0"/>
              </a:rPr>
              <a:t>)</a:t>
            </a:r>
            <a:r>
              <a:rPr lang="en-US" altLang="zh-CN" sz="2800" i="1" baseline="30000" dirty="0">
                <a:solidFill>
                  <a:srgbClr val="000000"/>
                </a:solidFill>
                <a:latin typeface="Calibri" panose="020F0502020204030204" pitchFamily="34" charset="0"/>
                <a:cs typeface="Calibri" panose="020F0502020204030204" pitchFamily="34" charset="0"/>
              </a:rPr>
              <a:t>p</a:t>
            </a: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Gaussian (radial-basis function network):</a:t>
            </a: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endParaRPr lang="en-US" altLang="zh-CN" sz="2800" dirty="0">
              <a:solidFill>
                <a:srgbClr val="000000"/>
              </a:solidFill>
              <a:latin typeface="Calibri" panose="020F0502020204030204" pitchFamily="34" charset="0"/>
              <a:cs typeface="Calibri" panose="020F0502020204030204" pitchFamily="34" charset="0"/>
            </a:endParaRPr>
          </a:p>
          <a:p>
            <a:pPr fontAlgn="base">
              <a:spcAft>
                <a:spcPct val="0"/>
              </a:spcAft>
              <a:buClr>
                <a:srgbClr val="5B9BD5"/>
              </a:buClr>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Sigmoid: </a:t>
            </a:r>
            <a:r>
              <a:rPr lang="en-US" altLang="zh-CN" sz="2800" i="1" dirty="0">
                <a:solidFill>
                  <a:srgbClr val="000000"/>
                </a:solidFill>
                <a:latin typeface="Calibri" panose="020F0502020204030204" pitchFamily="34" charset="0"/>
                <a:cs typeface="Calibri" panose="020F0502020204030204" pitchFamily="34" charset="0"/>
              </a:rPr>
              <a:t>K</a:t>
            </a:r>
            <a:r>
              <a:rPr lang="en-US" altLang="zh-CN" sz="2800" dirty="0">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i</a:t>
            </a:r>
            <a:r>
              <a:rPr lang="en-US" altLang="zh-CN" sz="2800" dirty="0" err="1">
                <a:solidFill>
                  <a:srgbClr val="000000"/>
                </a:solidFill>
                <a:latin typeface="Calibri" panose="020F0502020204030204" pitchFamily="34" charset="0"/>
                <a:cs typeface="Calibri" panose="020F0502020204030204" pitchFamily="34" charset="0"/>
              </a:rPr>
              <a: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r>
              <a:rPr lang="en-US" altLang="zh-CN" sz="2800" dirty="0">
                <a:solidFill>
                  <a:srgbClr val="000000"/>
                </a:solidFill>
                <a:latin typeface="Calibri" panose="020F0502020204030204" pitchFamily="34" charset="0"/>
                <a:cs typeface="Calibri" panose="020F0502020204030204" pitchFamily="34" charset="0"/>
              </a:rPr>
              <a:t>)= tanh(</a:t>
            </a:r>
            <a:r>
              <a:rPr lang="el-GR" altLang="en-US" sz="2800" dirty="0">
                <a:solidFill>
                  <a:srgbClr val="000000"/>
                </a:solidFill>
                <a:latin typeface="Calibri" panose="020F0502020204030204" pitchFamily="34" charset="0"/>
                <a:cs typeface="Calibri" panose="020F0502020204030204" pitchFamily="34" charset="0"/>
              </a:rPr>
              <a:t>β</a:t>
            </a:r>
            <a:r>
              <a:rPr lang="en-US" altLang="zh-CN" sz="2800" baseline="-25000" dirty="0">
                <a:solidFill>
                  <a:srgbClr val="000000"/>
                </a:solidFill>
                <a:latin typeface="Calibri" panose="020F0502020204030204" pitchFamily="34" charset="0"/>
                <a:cs typeface="Calibri" panose="020F0502020204030204" pitchFamily="34" charset="0"/>
              </a:rPr>
              <a:t>0</a:t>
            </a:r>
            <a:r>
              <a:rPr lang="en-US" altLang="zh-CN" sz="2800" b="1" dirty="0">
                <a:solidFill>
                  <a:srgbClr val="000000"/>
                </a:solidFill>
                <a:latin typeface="Calibri" panose="020F0502020204030204" pitchFamily="34" charset="0"/>
                <a:cs typeface="Calibri" panose="020F0502020204030204" pitchFamily="34" charset="0"/>
              </a:rPr>
              <a:t>x</a:t>
            </a:r>
            <a:r>
              <a:rPr lang="en-US" altLang="zh-CN" sz="2800" b="1" baseline="-25000" dirty="0">
                <a:solidFill>
                  <a:srgbClr val="000000"/>
                </a:solidFill>
                <a:latin typeface="Calibri" panose="020F0502020204030204" pitchFamily="34" charset="0"/>
                <a:cs typeface="Calibri" panose="020F0502020204030204" pitchFamily="34" charset="0"/>
              </a:rPr>
              <a:t>i </a:t>
            </a:r>
            <a:r>
              <a:rPr lang="en-US" altLang="zh-CN" sz="2800" b="1" baseline="30000" dirty="0" err="1">
                <a:solidFill>
                  <a:srgbClr val="000000"/>
                </a:solidFill>
                <a:latin typeface="Calibri" panose="020F0502020204030204" pitchFamily="34" charset="0"/>
                <a:cs typeface="Calibri" panose="020F0502020204030204" pitchFamily="34" charset="0"/>
              </a:rPr>
              <a:t>T</a:t>
            </a:r>
            <a:r>
              <a:rPr lang="en-US" altLang="zh-CN" sz="2800" b="1" dirty="0" err="1">
                <a:solidFill>
                  <a:srgbClr val="000000"/>
                </a:solidFill>
                <a:latin typeface="Calibri" panose="020F0502020204030204" pitchFamily="34" charset="0"/>
                <a:cs typeface="Calibri" panose="020F0502020204030204" pitchFamily="34" charset="0"/>
              </a:rPr>
              <a:t>x</a:t>
            </a:r>
            <a:r>
              <a:rPr lang="en-US" altLang="zh-CN" sz="2800" b="1" baseline="-25000" dirty="0" err="1">
                <a:solidFill>
                  <a:srgbClr val="000000"/>
                </a:solidFill>
                <a:latin typeface="Calibri" panose="020F0502020204030204" pitchFamily="34" charset="0"/>
                <a:cs typeface="Calibri" panose="020F0502020204030204" pitchFamily="34" charset="0"/>
              </a:rPr>
              <a:t>j</a:t>
            </a:r>
            <a:r>
              <a:rPr lang="en-US" altLang="zh-CN" sz="2800" b="1" baseline="-25000" dirty="0">
                <a:solidFill>
                  <a:srgbClr val="000000"/>
                </a:solidFill>
                <a:latin typeface="Calibri" panose="020F0502020204030204" pitchFamily="34" charset="0"/>
                <a:cs typeface="Calibri" panose="020F0502020204030204" pitchFamily="34" charset="0"/>
              </a:rPr>
              <a:t> </a:t>
            </a:r>
            <a:r>
              <a:rPr lang="en-US" altLang="zh-CN" sz="2800" dirty="0">
                <a:solidFill>
                  <a:srgbClr val="000000"/>
                </a:solidFill>
                <a:latin typeface="Calibri" panose="020F0502020204030204" pitchFamily="34" charset="0"/>
                <a:cs typeface="Calibri" panose="020F0502020204030204" pitchFamily="34" charset="0"/>
              </a:rPr>
              <a:t>+ </a:t>
            </a:r>
            <a:r>
              <a:rPr lang="el-GR" altLang="en-US" sz="2800" dirty="0">
                <a:solidFill>
                  <a:srgbClr val="000000"/>
                </a:solidFill>
                <a:latin typeface="Calibri" panose="020F0502020204030204" pitchFamily="34" charset="0"/>
                <a:cs typeface="Calibri" panose="020F0502020204030204" pitchFamily="34" charset="0"/>
              </a:rPr>
              <a:t>β</a:t>
            </a:r>
            <a:r>
              <a:rPr lang="en-US" altLang="zh-CN" sz="2800" baseline="-25000" dirty="0">
                <a:solidFill>
                  <a:srgbClr val="000000"/>
                </a:solidFill>
                <a:latin typeface="Calibri" panose="020F0502020204030204" pitchFamily="34" charset="0"/>
                <a:cs typeface="Calibri" panose="020F0502020204030204" pitchFamily="34" charset="0"/>
              </a:rPr>
              <a:t>1</a:t>
            </a:r>
            <a:r>
              <a:rPr lang="en-US" altLang="zh-CN" sz="2800" dirty="0">
                <a:solidFill>
                  <a:srgbClr val="000000"/>
                </a:solidFill>
                <a:latin typeface="Calibri" panose="020F0502020204030204" pitchFamily="34" charset="0"/>
                <a:cs typeface="Calibri" panose="020F0502020204030204" pitchFamily="34" charset="0"/>
              </a:rPr>
              <a:t>)</a:t>
            </a:r>
            <a:endParaRPr lang="en-US" altLang="zh-CN" sz="2800" i="1" baseline="30000" dirty="0">
              <a:solidFill>
                <a:srgbClr val="000000"/>
              </a:solidFill>
              <a:latin typeface="Calibri" panose="020F0502020204030204" pitchFamily="34" charset="0"/>
              <a:cs typeface="Calibri" panose="020F0502020204030204" pitchFamily="34" charset="0"/>
            </a:endParaRPr>
          </a:p>
          <a:p>
            <a:endParaRPr lang="en-IN" dirty="0"/>
          </a:p>
        </p:txBody>
      </p:sp>
      <p:graphicFrame>
        <p:nvGraphicFramePr>
          <p:cNvPr id="5" name="Object 7">
            <a:extLst>
              <a:ext uri="{FF2B5EF4-FFF2-40B4-BE49-F238E27FC236}">
                <a16:creationId xmlns:a16="http://schemas.microsoft.com/office/drawing/2014/main" id="{9F74E95A-55BB-42EF-9EB9-3A2913700593}"/>
              </a:ext>
            </a:extLst>
          </p:cNvPr>
          <p:cNvGraphicFramePr>
            <a:graphicFrameLocks noChangeAspect="1"/>
          </p:cNvGraphicFramePr>
          <p:nvPr>
            <p:extLst>
              <p:ext uri="{D42A27DB-BD31-4B8C-83A1-F6EECF244321}">
                <p14:modId xmlns:p14="http://schemas.microsoft.com/office/powerpoint/2010/main" val="3871020969"/>
              </p:ext>
            </p:extLst>
          </p:nvPr>
        </p:nvGraphicFramePr>
        <p:xfrm>
          <a:off x="2819401" y="3657600"/>
          <a:ext cx="3948113" cy="1095375"/>
        </p:xfrm>
        <a:graphic>
          <a:graphicData uri="http://schemas.openxmlformats.org/presentationml/2006/ole">
            <mc:AlternateContent xmlns:mc="http://schemas.openxmlformats.org/markup-compatibility/2006">
              <mc:Choice xmlns:v="urn:schemas-microsoft-com:vml" Requires="v">
                <p:oleObj spid="_x0000_s18445" name="Equation" r:id="rId3" imgW="1739880" imgH="482400" progId="Equation.3">
                  <p:embed/>
                </p:oleObj>
              </mc:Choice>
              <mc:Fallback>
                <p:oleObj name="Equation" r:id="rId3" imgW="1739880" imgH="482400" progId="Equation.3">
                  <p:embed/>
                  <p:pic>
                    <p:nvPicPr>
                      <p:cNvPr id="31539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3657600"/>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3583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0F54-1F38-4263-9D84-3352F48BEBB7}"/>
              </a:ext>
            </a:extLst>
          </p:cNvPr>
          <p:cNvSpPr>
            <a:spLocks noGrp="1"/>
          </p:cNvSpPr>
          <p:nvPr>
            <p:ph type="title"/>
          </p:nvPr>
        </p:nvSpPr>
        <p:spPr>
          <a:xfrm>
            <a:off x="0" y="160569"/>
            <a:ext cx="10160000" cy="764364"/>
          </a:xfrm>
        </p:spPr>
        <p:txBody>
          <a:bodyPr/>
          <a:lstStyle/>
          <a:p>
            <a:r>
              <a:rPr lang="en-US" altLang="zh-CN" dirty="0"/>
              <a:t>Nonlinear SVM - Overview</a:t>
            </a:r>
            <a:endParaRPr lang="en-IN" dirty="0"/>
          </a:p>
        </p:txBody>
      </p:sp>
      <p:sp>
        <p:nvSpPr>
          <p:cNvPr id="3" name="Text Placeholder 2">
            <a:extLst>
              <a:ext uri="{FF2B5EF4-FFF2-40B4-BE49-F238E27FC236}">
                <a16:creationId xmlns:a16="http://schemas.microsoft.com/office/drawing/2014/main" id="{F64DC2DF-48A5-4C86-B0A4-8D3D0EF0BA03}"/>
              </a:ext>
            </a:extLst>
          </p:cNvPr>
          <p:cNvSpPr>
            <a:spLocks noGrp="1"/>
          </p:cNvSpPr>
          <p:nvPr>
            <p:ph type="body" idx="1"/>
          </p:nvPr>
        </p:nvSpPr>
        <p:spPr>
          <a:xfrm>
            <a:off x="857739" y="1066801"/>
            <a:ext cx="10160000" cy="3262316"/>
          </a:xfrm>
        </p:spPr>
        <p:txBody>
          <a:bodyPr/>
          <a:lstStyle/>
          <a:p>
            <a:pPr algn="just" fontAlgn="base">
              <a:spcAft>
                <a:spcPct val="0"/>
              </a:spcAft>
              <a:buClr>
                <a:srgbClr val="5B9BD5"/>
              </a:buClr>
              <a:buFont typeface="Wingdings" panose="05000000000000000000" pitchFamily="2" charset="2"/>
              <a:buChar char="Ø"/>
            </a:pPr>
            <a:r>
              <a:rPr lang="en-US" altLang="zh-CN" sz="2000" dirty="0">
                <a:solidFill>
                  <a:srgbClr val="000000"/>
                </a:solidFill>
                <a:latin typeface="Calibri" panose="020F0502020204030204" pitchFamily="34" charset="0"/>
                <a:cs typeface="Calibri" panose="020F0502020204030204" pitchFamily="34" charset="0"/>
              </a:rPr>
              <a:t>SVM locates a separating hyperplane in the feature space and classify points in that space </a:t>
            </a:r>
          </a:p>
          <a:p>
            <a:pPr algn="just" fontAlgn="base">
              <a:spcAft>
                <a:spcPct val="0"/>
              </a:spcAft>
              <a:buClr>
                <a:srgbClr val="5B9BD5"/>
              </a:buClr>
              <a:buFont typeface="Wingdings" panose="05000000000000000000" pitchFamily="2" charset="2"/>
              <a:buChar char="Ø"/>
            </a:pPr>
            <a:r>
              <a:rPr lang="en-US" altLang="zh-CN" sz="2000" dirty="0">
                <a:solidFill>
                  <a:srgbClr val="000000"/>
                </a:solidFill>
                <a:latin typeface="Calibri" panose="020F0502020204030204" pitchFamily="34" charset="0"/>
                <a:cs typeface="Calibri" panose="020F0502020204030204" pitchFamily="34" charset="0"/>
              </a:rPr>
              <a:t>It does not need to represent the space explicitly, simply by defining a kernel function</a:t>
            </a:r>
          </a:p>
          <a:p>
            <a:pPr algn="just" fontAlgn="base">
              <a:spcAft>
                <a:spcPct val="0"/>
              </a:spcAft>
              <a:buClr>
                <a:srgbClr val="5B9BD5"/>
              </a:buClr>
              <a:buFont typeface="Wingdings" panose="05000000000000000000" pitchFamily="2" charset="2"/>
              <a:buChar char="Ø"/>
            </a:pPr>
            <a:r>
              <a:rPr lang="en-US" altLang="zh-CN" sz="2000" dirty="0">
                <a:solidFill>
                  <a:srgbClr val="000000"/>
                </a:solidFill>
                <a:latin typeface="Calibri" panose="020F0502020204030204" pitchFamily="34" charset="0"/>
                <a:cs typeface="Calibri" panose="020F0502020204030204" pitchFamily="34" charset="0"/>
              </a:rPr>
              <a:t>The kernel function plays the role of the dot product in the feature space.</a:t>
            </a:r>
          </a:p>
          <a:p>
            <a:endParaRPr lang="en-IN" dirty="0"/>
          </a:p>
        </p:txBody>
      </p:sp>
    </p:spTree>
    <p:extLst>
      <p:ext uri="{BB962C8B-B14F-4D97-AF65-F5344CB8AC3E}">
        <p14:creationId xmlns:p14="http://schemas.microsoft.com/office/powerpoint/2010/main" val="119860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8170B-BC3E-498B-B715-AE60371F048C}"/>
              </a:ext>
            </a:extLst>
          </p:cNvPr>
          <p:cNvSpPr>
            <a:spLocks noGrp="1"/>
          </p:cNvSpPr>
          <p:nvPr>
            <p:ph type="title"/>
          </p:nvPr>
        </p:nvSpPr>
        <p:spPr>
          <a:xfrm>
            <a:off x="76200" y="160569"/>
            <a:ext cx="10083800" cy="764364"/>
          </a:xfrm>
        </p:spPr>
        <p:txBody>
          <a:bodyPr>
            <a:normAutofit fontScale="90000"/>
          </a:bodyPr>
          <a:lstStyle/>
          <a:p>
            <a:br>
              <a:rPr lang="en-US" altLang="en-US" dirty="0">
                <a:solidFill>
                  <a:schemeClr val="bg1"/>
                </a:solidFill>
              </a:rPr>
            </a:br>
            <a:r>
              <a:rPr lang="en-US" altLang="en-US" dirty="0">
                <a:solidFill>
                  <a:schemeClr val="bg1"/>
                </a:solidFill>
              </a:rPr>
              <a:t>Kernel Trick</a:t>
            </a:r>
            <a:br>
              <a:rPr lang="en-US" altLang="en-US" dirty="0">
                <a:solidFill>
                  <a:schemeClr val="bg1"/>
                </a:solidFill>
              </a:rPr>
            </a:br>
            <a:endParaRPr lang="en-IN" dirty="0">
              <a:solidFill>
                <a:schemeClr val="bg1"/>
              </a:solidFill>
            </a:endParaRPr>
          </a:p>
        </p:txBody>
      </p:sp>
      <p:pic>
        <p:nvPicPr>
          <p:cNvPr id="5" name="Picture 4">
            <a:extLst>
              <a:ext uri="{FF2B5EF4-FFF2-40B4-BE49-F238E27FC236}">
                <a16:creationId xmlns:a16="http://schemas.microsoft.com/office/drawing/2014/main" id="{34084A94-119A-4F06-9B75-FDF29E0A90D0}"/>
              </a:ext>
            </a:extLst>
          </p:cNvPr>
          <p:cNvPicPr>
            <a:picLocks noChangeAspect="1"/>
          </p:cNvPicPr>
          <p:nvPr/>
        </p:nvPicPr>
        <p:blipFill>
          <a:blip r:embed="rId2"/>
          <a:stretch>
            <a:fillRect/>
          </a:stretch>
        </p:blipFill>
        <p:spPr>
          <a:xfrm>
            <a:off x="609600" y="1219200"/>
            <a:ext cx="5105400" cy="2590800"/>
          </a:xfrm>
          <a:prstGeom prst="rect">
            <a:avLst/>
          </a:prstGeom>
        </p:spPr>
      </p:pic>
      <p:pic>
        <p:nvPicPr>
          <p:cNvPr id="6" name="Picture 5">
            <a:extLst>
              <a:ext uri="{FF2B5EF4-FFF2-40B4-BE49-F238E27FC236}">
                <a16:creationId xmlns:a16="http://schemas.microsoft.com/office/drawing/2014/main" id="{4D08DEA0-B543-4871-BFE9-6FE336DBD93C}"/>
              </a:ext>
            </a:extLst>
          </p:cNvPr>
          <p:cNvPicPr>
            <a:picLocks noChangeAspect="1"/>
          </p:cNvPicPr>
          <p:nvPr/>
        </p:nvPicPr>
        <p:blipFill>
          <a:blip r:embed="rId3"/>
          <a:stretch>
            <a:fillRect/>
          </a:stretch>
        </p:blipFill>
        <p:spPr>
          <a:xfrm>
            <a:off x="6705600" y="3657600"/>
            <a:ext cx="4724400" cy="2819400"/>
          </a:xfrm>
          <a:prstGeom prst="rect">
            <a:avLst/>
          </a:prstGeom>
        </p:spPr>
      </p:pic>
    </p:spTree>
    <p:extLst>
      <p:ext uri="{BB962C8B-B14F-4D97-AF65-F5344CB8AC3E}">
        <p14:creationId xmlns:p14="http://schemas.microsoft.com/office/powerpoint/2010/main" val="2456495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68E9-18AB-452F-9840-76A267AFA308}"/>
              </a:ext>
            </a:extLst>
          </p:cNvPr>
          <p:cNvSpPr>
            <a:spLocks noGrp="1"/>
          </p:cNvSpPr>
          <p:nvPr>
            <p:ph type="title"/>
          </p:nvPr>
        </p:nvSpPr>
        <p:spPr>
          <a:xfrm>
            <a:off x="0" y="160569"/>
            <a:ext cx="10160000" cy="764364"/>
          </a:xfrm>
        </p:spPr>
        <p:txBody>
          <a:bodyPr/>
          <a:lstStyle/>
          <a:p>
            <a:r>
              <a:rPr lang="en-US" dirty="0"/>
              <a:t>Multi-Class Problem</a:t>
            </a:r>
            <a:endParaRPr lang="en-IN" dirty="0"/>
          </a:p>
        </p:txBody>
      </p:sp>
      <p:sp>
        <p:nvSpPr>
          <p:cNvPr id="3" name="Text Placeholder 2">
            <a:extLst>
              <a:ext uri="{FF2B5EF4-FFF2-40B4-BE49-F238E27FC236}">
                <a16:creationId xmlns:a16="http://schemas.microsoft.com/office/drawing/2014/main" id="{0C2EEA66-0A12-42F5-80BF-9994E1BC4D8D}"/>
              </a:ext>
            </a:extLst>
          </p:cNvPr>
          <p:cNvSpPr>
            <a:spLocks noGrp="1"/>
          </p:cNvSpPr>
          <p:nvPr>
            <p:ph type="body" idx="1"/>
          </p:nvPr>
        </p:nvSpPr>
        <p:spPr>
          <a:xfrm>
            <a:off x="857739" y="924933"/>
            <a:ext cx="10160000" cy="5094867"/>
          </a:xfrm>
        </p:spPr>
        <p:txBody>
          <a:bodyPr>
            <a:normAutofit fontScale="92500" lnSpcReduction="10000"/>
          </a:bodyPr>
          <a:lstStyle/>
          <a:p>
            <a:pPr>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Instead of just two classes , we now have C classes</a:t>
            </a:r>
          </a:p>
          <a:p>
            <a:r>
              <a:rPr lang="en-US" dirty="0"/>
              <a:t>Examples: predict which movie genre a viewer likes best</a:t>
            </a:r>
          </a:p>
          <a:p>
            <a:r>
              <a:rPr lang="en-US" dirty="0"/>
              <a:t>Possible answers : Action, Drama , thriller</a:t>
            </a:r>
          </a:p>
          <a:p>
            <a:pPr>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Two approaches</a:t>
            </a:r>
          </a:p>
          <a:p>
            <a:pPr marL="85725" indent="0">
              <a:buNone/>
            </a:pP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one – vs – all</a:t>
            </a:r>
          </a:p>
          <a:p>
            <a:pPr marL="85725" indent="0">
              <a:buNone/>
            </a:pPr>
            <a:r>
              <a:rPr lang="en-US" sz="2000" dirty="0">
                <a:latin typeface="Calibri" panose="020F0502020204030204" pitchFamily="34" charset="0"/>
                <a:cs typeface="Calibri" panose="020F0502020204030204" pitchFamily="34" charset="0"/>
              </a:rPr>
              <a:t>      one –vs –one</a:t>
            </a:r>
          </a:p>
          <a:p>
            <a:pPr>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One – vs – all(</a:t>
            </a:r>
            <a:r>
              <a:rPr lang="en-US" sz="2000" b="1" dirty="0" err="1">
                <a:latin typeface="Calibri" panose="020F0502020204030204" pitchFamily="34" charset="0"/>
                <a:cs typeface="Calibri" panose="020F0502020204030204" pitchFamily="34" charset="0"/>
              </a:rPr>
              <a:t>a.k.a</a:t>
            </a:r>
            <a:r>
              <a:rPr lang="en-US" sz="2000" b="1" dirty="0">
                <a:latin typeface="Calibri" panose="020F0502020204030204" pitchFamily="34" charset="0"/>
                <a:cs typeface="Calibri" panose="020F0502020204030204" pitchFamily="34" charset="0"/>
              </a:rPr>
              <a:t> .one – vs –others)</a:t>
            </a: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rPr>
              <a:t>Train C classifiers</a:t>
            </a: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rPr>
              <a:t>In each , pos = data from class I, neg = data from classes other than I</a:t>
            </a: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rPr>
              <a:t>The class with the most confident prediction wins</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Example</a:t>
            </a: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rPr>
              <a:t>You have 4 classes , train 4 classifiers</a:t>
            </a:r>
          </a:p>
          <a:p>
            <a:pPr marL="85725" indent="0">
              <a:buNone/>
            </a:pPr>
            <a:r>
              <a:rPr lang="en-US" sz="2000" dirty="0">
                <a:latin typeface="Calibri" panose="020F0502020204030204" pitchFamily="34" charset="0"/>
                <a:cs typeface="Calibri" panose="020F0502020204030204" pitchFamily="34" charset="0"/>
              </a:rPr>
              <a:t>     1 vs others : score 3.5                                     2 vs others : score 6.2</a:t>
            </a:r>
          </a:p>
          <a:p>
            <a:pPr marL="85725" indent="0">
              <a:buNone/>
            </a:pPr>
            <a:r>
              <a:rPr lang="en-US" sz="2000" dirty="0">
                <a:latin typeface="Calibri" panose="020F0502020204030204" pitchFamily="34" charset="0"/>
                <a:cs typeface="Calibri" panose="020F0502020204030204" pitchFamily="34" charset="0"/>
              </a:rPr>
              <a:t>     3 vs others : score 1.4                                     4 vs others : score 5.5</a:t>
            </a: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rPr>
              <a:t>Final prediction: class 2</a:t>
            </a:r>
          </a:p>
          <a:p>
            <a:pPr marL="85725" indent="0">
              <a:buNone/>
            </a:pPr>
            <a:endParaRPr lang="en-US" sz="2000" dirty="0">
              <a:latin typeface="Calibri" panose="020F0502020204030204" pitchFamily="34" charset="0"/>
              <a:cs typeface="Calibri" panose="020F0502020204030204" pitchFamily="34" charset="0"/>
            </a:endParaRPr>
          </a:p>
          <a:p>
            <a:pPr marL="85725" indent="0">
              <a:buNone/>
            </a:pPr>
            <a:endParaRPr lang="en-US" sz="2000"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sz="2000" b="1"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796770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A3F9-6AD4-46FC-9A66-0C79B3025801}"/>
              </a:ext>
            </a:extLst>
          </p:cNvPr>
          <p:cNvSpPr>
            <a:spLocks noGrp="1"/>
          </p:cNvSpPr>
          <p:nvPr>
            <p:ph type="title"/>
          </p:nvPr>
        </p:nvSpPr>
        <p:spPr>
          <a:xfrm>
            <a:off x="76200" y="160569"/>
            <a:ext cx="10083800" cy="764364"/>
          </a:xfrm>
        </p:spPr>
        <p:txBody>
          <a:bodyPr>
            <a:normAutofit fontScale="90000"/>
          </a:bodyPr>
          <a:lstStyle/>
          <a:p>
            <a:br>
              <a:rPr lang="en-US" dirty="0">
                <a:solidFill>
                  <a:schemeClr val="bg1"/>
                </a:solidFill>
                <a:latin typeface="Arial"/>
              </a:rPr>
            </a:br>
            <a:r>
              <a:rPr lang="en-US" dirty="0">
                <a:solidFill>
                  <a:schemeClr val="bg1"/>
                </a:solidFill>
                <a:latin typeface="Arial"/>
              </a:rPr>
              <a:t>Multi-Class Problem</a:t>
            </a:r>
            <a:br>
              <a:rPr lang="en-US" dirty="0">
                <a:solidFill>
                  <a:srgbClr val="000000"/>
                </a:solidFill>
                <a:latin typeface="Arial"/>
              </a:rPr>
            </a:br>
            <a:endParaRPr lang="en-IN" dirty="0"/>
          </a:p>
        </p:txBody>
      </p:sp>
      <p:sp>
        <p:nvSpPr>
          <p:cNvPr id="3" name="Text Placeholder 2">
            <a:extLst>
              <a:ext uri="{FF2B5EF4-FFF2-40B4-BE49-F238E27FC236}">
                <a16:creationId xmlns:a16="http://schemas.microsoft.com/office/drawing/2014/main" id="{1F17C8DC-20B7-4B82-ACC7-B82E3AD89E37}"/>
              </a:ext>
            </a:extLst>
          </p:cNvPr>
          <p:cNvSpPr>
            <a:spLocks noGrp="1"/>
          </p:cNvSpPr>
          <p:nvPr>
            <p:ph type="body" idx="1"/>
          </p:nvPr>
        </p:nvSpPr>
        <p:spPr>
          <a:xfrm>
            <a:off x="857739" y="1143000"/>
            <a:ext cx="10160000" cy="4800599"/>
          </a:xfrm>
        </p:spPr>
        <p:txBody>
          <a:bodyPr>
            <a:normAutofit/>
          </a:bodyPr>
          <a:lstStyle/>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One – vs – one (</a:t>
            </a:r>
            <a:r>
              <a:rPr lang="en-US" sz="2800" dirty="0" err="1">
                <a:latin typeface="Calibri" panose="020F0502020204030204" pitchFamily="34" charset="0"/>
                <a:cs typeface="Calibri" panose="020F0502020204030204" pitchFamily="34" charset="0"/>
              </a:rPr>
              <a:t>a.k.a.all</a:t>
            </a:r>
            <a:r>
              <a:rPr lang="en-US" sz="2800" dirty="0">
                <a:latin typeface="Calibri" panose="020F0502020204030204" pitchFamily="34" charset="0"/>
                <a:cs typeface="Calibri" panose="020F0502020204030204" pitchFamily="34" charset="0"/>
              </a:rPr>
              <a:t> – vs – all)</a:t>
            </a:r>
          </a:p>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Train C binary classifiers(all pairs of classes)</a:t>
            </a:r>
          </a:p>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They all vote for the label</a:t>
            </a:r>
          </a:p>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Example</a:t>
            </a:r>
          </a:p>
          <a:p>
            <a:pPr>
              <a:buFont typeface="Courier New" panose="02070309020205020404" pitchFamily="49" charset="0"/>
              <a:buChar char="o"/>
            </a:pPr>
            <a:r>
              <a:rPr lang="en-US" sz="2800" dirty="0">
                <a:latin typeface="Calibri" panose="020F0502020204030204" pitchFamily="34" charset="0"/>
                <a:cs typeface="Calibri" panose="020F0502020204030204" pitchFamily="34" charset="0"/>
              </a:rPr>
              <a:t>You have 4 classes , then train 6 classifiers</a:t>
            </a:r>
          </a:p>
          <a:p>
            <a:pPr>
              <a:buFont typeface="Courier New" panose="02070309020205020404" pitchFamily="49" charset="0"/>
              <a:buChar char="o"/>
            </a:pPr>
            <a:r>
              <a:rPr lang="en-US" sz="2800" dirty="0">
                <a:latin typeface="Calibri" panose="020F0502020204030204" pitchFamily="34" charset="0"/>
                <a:cs typeface="Calibri" panose="020F0502020204030204" pitchFamily="34" charset="0"/>
              </a:rPr>
              <a:t>1 vs 2,1 vs 3,1 vs 4,2 vs 3,2 vs 4,3 vs 4</a:t>
            </a:r>
          </a:p>
          <a:p>
            <a:pPr>
              <a:buFont typeface="Courier New" panose="02070309020205020404" pitchFamily="49" charset="0"/>
              <a:buChar char="o"/>
            </a:pPr>
            <a:r>
              <a:rPr lang="en-US" sz="2800" dirty="0">
                <a:latin typeface="Calibri" panose="020F0502020204030204" pitchFamily="34" charset="0"/>
                <a:cs typeface="Calibri" panose="020F0502020204030204" pitchFamily="34" charset="0"/>
              </a:rPr>
              <a:t>Votes: 1,1,4,2,4,4</a:t>
            </a:r>
          </a:p>
          <a:p>
            <a:pPr>
              <a:buFont typeface="Courier New" panose="02070309020205020404" pitchFamily="49" charset="0"/>
              <a:buChar char="o"/>
            </a:pPr>
            <a:r>
              <a:rPr lang="en-US" sz="2800" dirty="0">
                <a:latin typeface="Calibri" panose="020F0502020204030204" pitchFamily="34" charset="0"/>
                <a:cs typeface="Calibri" panose="020F0502020204030204" pitchFamily="34" charset="0"/>
              </a:rPr>
              <a:t>Final prediction class 4</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811827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846B-BA82-4CC3-AA74-FE61DDC9D94B}"/>
              </a:ext>
            </a:extLst>
          </p:cNvPr>
          <p:cNvSpPr>
            <a:spLocks noGrp="1"/>
          </p:cNvSpPr>
          <p:nvPr>
            <p:ph type="title"/>
          </p:nvPr>
        </p:nvSpPr>
        <p:spPr/>
        <p:txBody>
          <a:bodyPr/>
          <a:lstStyle/>
          <a:p>
            <a:r>
              <a:rPr lang="en-US" dirty="0">
                <a:latin typeface="Calibri" panose="020F0502020204030204" pitchFamily="34" charset="0"/>
              </a:rPr>
              <a:t>SVMs: Pros and cons</a:t>
            </a:r>
            <a:endParaRPr lang="en-IN" dirty="0"/>
          </a:p>
        </p:txBody>
      </p:sp>
      <p:sp>
        <p:nvSpPr>
          <p:cNvPr id="3" name="Text Placeholder 2">
            <a:extLst>
              <a:ext uri="{FF2B5EF4-FFF2-40B4-BE49-F238E27FC236}">
                <a16:creationId xmlns:a16="http://schemas.microsoft.com/office/drawing/2014/main" id="{487A0E9E-9EDA-4E53-81A4-F668654A6793}"/>
              </a:ext>
            </a:extLst>
          </p:cNvPr>
          <p:cNvSpPr>
            <a:spLocks noGrp="1"/>
          </p:cNvSpPr>
          <p:nvPr>
            <p:ph type="body" idx="1"/>
          </p:nvPr>
        </p:nvSpPr>
        <p:spPr>
          <a:xfrm>
            <a:off x="857739" y="990600"/>
            <a:ext cx="10160000" cy="5257800"/>
          </a:xfrm>
        </p:spPr>
        <p:txBody>
          <a:bodyPr>
            <a:normAutofit fontScale="92500" lnSpcReduction="10000"/>
          </a:bodyPr>
          <a:lstStyle/>
          <a:p>
            <a:pPr marL="85725" indent="0">
              <a:lnSpc>
                <a:spcPct val="150000"/>
              </a:lnSpc>
              <a:spcBef>
                <a:spcPts val="0"/>
              </a:spcBef>
              <a:buNone/>
            </a:pPr>
            <a:r>
              <a:rPr lang="en-US" sz="2000" b="1" dirty="0">
                <a:highlight>
                  <a:srgbClr val="FFFF00"/>
                </a:highlight>
                <a:latin typeface="Calibri" panose="020F0502020204030204" pitchFamily="34" charset="0"/>
                <a:cs typeface="Calibri" panose="020F0502020204030204" pitchFamily="34" charset="0"/>
              </a:rPr>
              <a:t>Pros</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Kernel-based framework is very powerful, flexible</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Often a sparse set of support vectors – compact at test time</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Work very well in practice, even with very small training sample sizes</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Solution can be formulated as a quadratic program (next time)</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Many publicly available SVM packages: e.g. LIBSVM, LIBLINEAR, </a:t>
            </a:r>
            <a:r>
              <a:rPr lang="en-US" sz="2000" dirty="0" err="1">
                <a:latin typeface="Calibri" panose="020F0502020204030204" pitchFamily="34" charset="0"/>
                <a:cs typeface="Calibri" panose="020F0502020204030204" pitchFamily="34" charset="0"/>
              </a:rPr>
              <a:t>SVMLight</a:t>
            </a:r>
            <a:r>
              <a:rPr lang="en-US" sz="2000" dirty="0">
                <a:latin typeface="Calibri" panose="020F0502020204030204" pitchFamily="34" charset="0"/>
                <a:cs typeface="Calibri" panose="020F0502020204030204" pitchFamily="34" charset="0"/>
              </a:rPr>
              <a:t> </a:t>
            </a:r>
          </a:p>
          <a:p>
            <a:pPr marL="457200" lvl="1" indent="0">
              <a:lnSpc>
                <a:spcPct val="150000"/>
              </a:lnSpc>
              <a:spcBef>
                <a:spcPts val="0"/>
              </a:spcBef>
              <a:buNone/>
            </a:pPr>
            <a:endParaRPr lang="en-US" sz="2000" dirty="0">
              <a:latin typeface="Calibri" panose="020F0502020204030204" pitchFamily="34" charset="0"/>
              <a:cs typeface="Calibri" panose="020F0502020204030204" pitchFamily="34" charset="0"/>
            </a:endParaRPr>
          </a:p>
          <a:p>
            <a:pPr marL="85725" indent="0">
              <a:lnSpc>
                <a:spcPct val="150000"/>
              </a:lnSpc>
              <a:spcBef>
                <a:spcPts val="0"/>
              </a:spcBef>
              <a:buNone/>
            </a:pPr>
            <a:r>
              <a:rPr lang="en-US" sz="2000" b="1" dirty="0">
                <a:highlight>
                  <a:srgbClr val="FFFF00"/>
                </a:highlight>
                <a:latin typeface="Calibri" panose="020F0502020204030204" pitchFamily="34" charset="0"/>
                <a:cs typeface="Calibri" panose="020F0502020204030204" pitchFamily="34" charset="0"/>
              </a:rPr>
              <a:t>Cons</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Can be tricky to select best kernel function for a problem</a:t>
            </a:r>
          </a:p>
          <a:p>
            <a:pPr lvl="1">
              <a:lnSpc>
                <a:spcPct val="150000"/>
              </a:lnSpc>
              <a:spcBef>
                <a:spcPts val="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Computation, memory </a:t>
            </a:r>
          </a:p>
          <a:p>
            <a:pPr lvl="2">
              <a:lnSpc>
                <a:spcPct val="150000"/>
              </a:lnSpc>
              <a:spcBef>
                <a:spcPts val="0"/>
              </a:spcBef>
            </a:pPr>
            <a:r>
              <a:rPr lang="en-US" sz="2000" dirty="0">
                <a:latin typeface="Calibri" panose="020F0502020204030204" pitchFamily="34" charset="0"/>
                <a:cs typeface="Calibri" panose="020F0502020204030204" pitchFamily="34" charset="0"/>
              </a:rPr>
              <a:t>At training time, must compute kernel values for all example pairs </a:t>
            </a:r>
          </a:p>
          <a:p>
            <a:pPr lvl="2">
              <a:lnSpc>
                <a:spcPct val="150000"/>
              </a:lnSpc>
              <a:spcBef>
                <a:spcPts val="0"/>
              </a:spcBef>
            </a:pPr>
            <a:r>
              <a:rPr lang="en-US" sz="2000" dirty="0">
                <a:latin typeface="Calibri" panose="020F0502020204030204" pitchFamily="34" charset="0"/>
                <a:cs typeface="Calibri" panose="020F0502020204030204" pitchFamily="34" charset="0"/>
              </a:rPr>
              <a:t>Learning can take a very long time for large-scale problems</a:t>
            </a:r>
          </a:p>
          <a:p>
            <a:endParaRPr lang="en-IN" dirty="0"/>
          </a:p>
        </p:txBody>
      </p:sp>
    </p:spTree>
    <p:extLst>
      <p:ext uri="{BB962C8B-B14F-4D97-AF65-F5344CB8AC3E}">
        <p14:creationId xmlns:p14="http://schemas.microsoft.com/office/powerpoint/2010/main" val="182468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49B8-B002-43F6-A606-356C35EAA422}"/>
              </a:ext>
            </a:extLst>
          </p:cNvPr>
          <p:cNvSpPr>
            <a:spLocks noGrp="1"/>
          </p:cNvSpPr>
          <p:nvPr>
            <p:ph type="title"/>
          </p:nvPr>
        </p:nvSpPr>
        <p:spPr/>
        <p:txBody>
          <a:bodyPr>
            <a:normAutofit fontScale="90000"/>
          </a:bodyPr>
          <a:lstStyle/>
          <a:p>
            <a:br>
              <a:rPr lang="en-US" dirty="0">
                <a:solidFill>
                  <a:schemeClr val="bg1"/>
                </a:solidFill>
                <a:latin typeface="Arial"/>
              </a:rPr>
            </a:br>
            <a:r>
              <a:rPr lang="en-US" dirty="0">
                <a:solidFill>
                  <a:schemeClr val="bg1"/>
                </a:solidFill>
                <a:latin typeface="Arial"/>
              </a:rPr>
              <a:t>Good Web References for SVM</a:t>
            </a:r>
            <a:br>
              <a:rPr lang="en-US" dirty="0">
                <a:solidFill>
                  <a:schemeClr val="bg1"/>
                </a:solidFill>
                <a:latin typeface="Arial"/>
              </a:rPr>
            </a:br>
            <a:endParaRPr lang="en-IN" dirty="0">
              <a:solidFill>
                <a:schemeClr val="bg1"/>
              </a:solidFill>
            </a:endParaRPr>
          </a:p>
        </p:txBody>
      </p:sp>
      <p:sp>
        <p:nvSpPr>
          <p:cNvPr id="3" name="Text Placeholder 2">
            <a:extLst>
              <a:ext uri="{FF2B5EF4-FFF2-40B4-BE49-F238E27FC236}">
                <a16:creationId xmlns:a16="http://schemas.microsoft.com/office/drawing/2014/main" id="{493EAB9A-5CA6-4F96-8788-42C1F8CC8A38}"/>
              </a:ext>
            </a:extLst>
          </p:cNvPr>
          <p:cNvSpPr>
            <a:spLocks noGrp="1"/>
          </p:cNvSpPr>
          <p:nvPr>
            <p:ph type="body" idx="1"/>
          </p:nvPr>
        </p:nvSpPr>
        <p:spPr>
          <a:xfrm>
            <a:off x="857738" y="1066801"/>
            <a:ext cx="10572261" cy="4800600"/>
          </a:xfrm>
        </p:spPr>
        <p:txBody>
          <a:bodyPr>
            <a:noAutofit/>
          </a:bodyPr>
          <a:lstStyle/>
          <a:p>
            <a:pPr>
              <a:buFont typeface="Courier New" panose="02070309020205020404" pitchFamily="49" charset="0"/>
              <a:buChar char="o"/>
            </a:pPr>
            <a:r>
              <a:rPr lang="en-US" altLang="zh-CN" sz="2000" b="1" dirty="0">
                <a:latin typeface="Calibri" panose="020F0502020204030204" pitchFamily="34" charset="0"/>
                <a:cs typeface="Calibri" panose="020F0502020204030204" pitchFamily="34" charset="0"/>
              </a:rPr>
              <a:t>Text categorization with Support Vector </a:t>
            </a:r>
            <a:r>
              <a:rPr lang="en-US" altLang="zh-CN" sz="2000" b="1" dirty="0" err="1">
                <a:latin typeface="Calibri" panose="020F0502020204030204" pitchFamily="34" charset="0"/>
                <a:cs typeface="Calibri" panose="020F0502020204030204" pitchFamily="34" charset="0"/>
              </a:rPr>
              <a:t>Machines:learning</a:t>
            </a:r>
            <a:r>
              <a:rPr lang="en-US" altLang="zh-CN" sz="2000" b="1" dirty="0">
                <a:latin typeface="Calibri" panose="020F0502020204030204" pitchFamily="34" charset="0"/>
                <a:cs typeface="Calibri" panose="020F0502020204030204" pitchFamily="34" charset="0"/>
              </a:rPr>
              <a:t> with many relevant features</a:t>
            </a:r>
            <a:r>
              <a:rPr lang="en-US" altLang="zh-CN" sz="2000" dirty="0">
                <a:latin typeface="Calibri" panose="020F0502020204030204" pitchFamily="34" charset="0"/>
                <a:cs typeface="Calibri" panose="020F0502020204030204" pitchFamily="34" charset="0"/>
              </a:rPr>
              <a:t> -  T. </a:t>
            </a:r>
            <a:r>
              <a:rPr lang="en-US" altLang="zh-CN" sz="2000" dirty="0" err="1">
                <a:latin typeface="Calibri" panose="020F0502020204030204" pitchFamily="34" charset="0"/>
                <a:cs typeface="Calibri" panose="020F0502020204030204" pitchFamily="34" charset="0"/>
              </a:rPr>
              <a:t>Joachims</a:t>
            </a:r>
            <a:r>
              <a:rPr lang="en-US" altLang="zh-CN" sz="2000" dirty="0">
                <a:latin typeface="Calibri" panose="020F0502020204030204" pitchFamily="34" charset="0"/>
                <a:cs typeface="Calibri" panose="020F0502020204030204" pitchFamily="34" charset="0"/>
              </a:rPr>
              <a:t>, ECML </a:t>
            </a:r>
          </a:p>
          <a:p>
            <a:pPr>
              <a:buFont typeface="Courier New" panose="02070309020205020404" pitchFamily="49" charset="0"/>
              <a:buChar char="o"/>
            </a:pPr>
            <a:r>
              <a:rPr lang="en-IN" sz="2000" b="1" dirty="0">
                <a:latin typeface="Calibri" panose="020F0502020204030204" pitchFamily="34" charset="0"/>
                <a:cs typeface="Calibri" panose="020F0502020204030204" pitchFamily="34" charset="0"/>
              </a:rPr>
              <a:t>A Tutorial on Support Vector Machines for Pattern Recognition</a:t>
            </a:r>
            <a:r>
              <a:rPr lang="en-IN" sz="2000" dirty="0">
                <a:latin typeface="Calibri" panose="020F0502020204030204" pitchFamily="34" charset="0"/>
                <a:cs typeface="Calibri" panose="020F0502020204030204" pitchFamily="34" charset="0"/>
              </a:rPr>
              <a:t>, Kluwer Academic Publishers - Christopher J.C. Burges</a:t>
            </a:r>
          </a:p>
          <a:p>
            <a:pPr>
              <a:buFont typeface="Courier New" panose="02070309020205020404" pitchFamily="49" charset="0"/>
              <a:buChar char="o"/>
            </a:pPr>
            <a:r>
              <a:rPr lang="en-US" altLang="zh-CN" sz="2000" dirty="0">
                <a:latin typeface="Calibri" panose="020F0502020204030204" pitchFamily="34" charset="0"/>
                <a:cs typeface="Calibri" panose="020F0502020204030204" pitchFamily="34" charset="0"/>
                <a:hlinkClick r:id="rId2"/>
              </a:rPr>
              <a:t>http://www.cs.utexas.edu/users/mooney/cs391L/</a:t>
            </a:r>
            <a:endParaRPr lang="en-US" altLang="zh-CN"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3"/>
              </a:rPr>
              <a:t>https://www.coursera.org/learn/machine-learning/home/week/7</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4"/>
              </a:rPr>
              <a:t>https://data-flair.training/blogs/svm-kernel-functions/</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5"/>
              </a:rPr>
              <a:t>MIT 6.034 Artificial Intelligence, Fall 2010</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6"/>
              </a:rPr>
              <a:t>https://stats.stackexchange.com/questions/30042/neural-networks-vs-support-vector-machines-are-the-second-definitely-superior</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7"/>
              </a:rPr>
              <a:t>https://www.sciencedirect.com/science/article/abs/pii/S0893608006002796</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8"/>
              </a:rPr>
              <a:t>https://medium.com/deep-math-machine-learning-ai/chapter-3-support-vector-machine-with-math-47d6193c82be</a:t>
            </a:r>
            <a:endParaRPr lang="en-US" sz="20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en-US" sz="2000" dirty="0">
                <a:latin typeface="Calibri" panose="020F0502020204030204" pitchFamily="34" charset="0"/>
                <a:cs typeface="Calibri" panose="020F0502020204030204" pitchFamily="34" charset="0"/>
                <a:hlinkClick r:id="rId9"/>
              </a:rPr>
              <a:t>Radial basis kernel</a:t>
            </a:r>
            <a:endParaRPr lang="en-US" sz="2000" dirty="0">
              <a:latin typeface="Calibri" panose="020F0502020204030204" pitchFamily="34" charset="0"/>
              <a:cs typeface="Calibri" panose="020F0502020204030204" pitchFamily="34" charset="0"/>
            </a:endParaRPr>
          </a:p>
          <a:p>
            <a:endPar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None/>
            </a:pPr>
            <a:endParaRPr lang="en-US" altLang="zh-CN" sz="1600" b="1"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2903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BADF1-1768-4BFD-926C-A29131CEA05A}"/>
              </a:ext>
            </a:extLst>
          </p:cNvPr>
          <p:cNvSpPr>
            <a:spLocks noGrp="1"/>
          </p:cNvSpPr>
          <p:nvPr>
            <p:ph type="title"/>
          </p:nvPr>
        </p:nvSpPr>
        <p:spPr>
          <a:xfrm>
            <a:off x="457200" y="160569"/>
            <a:ext cx="9702800" cy="764364"/>
          </a:xfrm>
        </p:spPr>
        <p:txBody>
          <a:bodyPr>
            <a:normAutofit/>
          </a:bodyPr>
          <a:lstStyle/>
          <a:p>
            <a:r>
              <a:rPr lang="en-US" sz="4000" dirty="0">
                <a:latin typeface="+mn-lt"/>
              </a:rPr>
              <a:t>Agenda</a:t>
            </a:r>
            <a:endParaRPr lang="en-IN" sz="4000" dirty="0">
              <a:latin typeface="+mn-lt"/>
            </a:endParaRPr>
          </a:p>
        </p:txBody>
      </p:sp>
      <p:sp>
        <p:nvSpPr>
          <p:cNvPr id="3" name="Text Placeholder 2">
            <a:extLst>
              <a:ext uri="{FF2B5EF4-FFF2-40B4-BE49-F238E27FC236}">
                <a16:creationId xmlns:a16="http://schemas.microsoft.com/office/drawing/2014/main" id="{C1F62CDD-2D05-442B-BE5E-1ECA95E3888B}"/>
              </a:ext>
            </a:extLst>
          </p:cNvPr>
          <p:cNvSpPr>
            <a:spLocks noGrp="1"/>
          </p:cNvSpPr>
          <p:nvPr>
            <p:ph type="body" idx="1"/>
          </p:nvPr>
        </p:nvSpPr>
        <p:spPr>
          <a:xfrm>
            <a:off x="857739" y="1066800"/>
            <a:ext cx="10160000" cy="4800599"/>
          </a:xfrm>
        </p:spPr>
        <p:txBody>
          <a:bodyPr>
            <a:normAutofit/>
          </a:bodyPr>
          <a:lstStyle/>
          <a:p>
            <a:pPr lvl="1">
              <a:lnSpc>
                <a:spcPct val="150000"/>
              </a:lnSpc>
              <a:spcBef>
                <a:spcPts val="0"/>
              </a:spcBef>
              <a:buFont typeface="Courier New" panose="02070309020205020404" pitchFamily="49" charset="0"/>
              <a:buChar char="o"/>
            </a:pPr>
            <a:r>
              <a:rPr lang="en-US" sz="2400" dirty="0">
                <a:latin typeface="+mn-lt"/>
              </a:rPr>
              <a:t>Linear Classifiers</a:t>
            </a:r>
          </a:p>
          <a:p>
            <a:pPr lvl="1">
              <a:lnSpc>
                <a:spcPct val="150000"/>
              </a:lnSpc>
              <a:spcBef>
                <a:spcPts val="0"/>
              </a:spcBef>
              <a:buFont typeface="Courier New" panose="02070309020205020404" pitchFamily="49" charset="0"/>
              <a:buChar char="o"/>
            </a:pPr>
            <a:r>
              <a:rPr lang="en-US" sz="2400" dirty="0">
                <a:latin typeface="+mn-lt"/>
              </a:rPr>
              <a:t>Maximum Margin Classification</a:t>
            </a:r>
          </a:p>
          <a:p>
            <a:pPr lvl="1">
              <a:lnSpc>
                <a:spcPct val="150000"/>
              </a:lnSpc>
              <a:spcBef>
                <a:spcPts val="0"/>
              </a:spcBef>
              <a:buFont typeface="Courier New" panose="02070309020205020404" pitchFamily="49" charset="0"/>
              <a:buChar char="o"/>
            </a:pPr>
            <a:r>
              <a:rPr lang="en-US" sz="2400" dirty="0">
                <a:latin typeface="+mn-lt"/>
              </a:rPr>
              <a:t>Linear SVM </a:t>
            </a:r>
          </a:p>
          <a:p>
            <a:pPr lvl="1">
              <a:lnSpc>
                <a:spcPct val="150000"/>
              </a:lnSpc>
              <a:spcBef>
                <a:spcPts val="0"/>
              </a:spcBef>
              <a:buFont typeface="Courier New" panose="02070309020205020404" pitchFamily="49" charset="0"/>
              <a:buChar char="o"/>
            </a:pPr>
            <a:r>
              <a:rPr lang="en-US" sz="2400" dirty="0">
                <a:latin typeface="+mn-lt"/>
              </a:rPr>
              <a:t>Soft Margin SVM</a:t>
            </a:r>
          </a:p>
          <a:p>
            <a:pPr lvl="1">
              <a:lnSpc>
                <a:spcPct val="150000"/>
              </a:lnSpc>
              <a:spcBef>
                <a:spcPts val="0"/>
              </a:spcBef>
              <a:buFont typeface="Courier New" panose="02070309020205020404" pitchFamily="49" charset="0"/>
              <a:buChar char="o"/>
            </a:pPr>
            <a:r>
              <a:rPr lang="en-US" sz="2400" dirty="0">
                <a:latin typeface="+mn-lt"/>
              </a:rPr>
              <a:t>Nonlinear SVM </a:t>
            </a:r>
          </a:p>
          <a:p>
            <a:pPr lvl="1">
              <a:lnSpc>
                <a:spcPct val="150000"/>
              </a:lnSpc>
              <a:spcBef>
                <a:spcPts val="0"/>
              </a:spcBef>
              <a:buFont typeface="Courier New" panose="02070309020205020404" pitchFamily="49" charset="0"/>
              <a:buChar char="o"/>
            </a:pPr>
            <a:r>
              <a:rPr lang="en-US" sz="2400" dirty="0">
                <a:latin typeface="+mn-lt"/>
              </a:rPr>
              <a:t>Multi-Class Problem</a:t>
            </a:r>
          </a:p>
          <a:p>
            <a:endParaRPr lang="en-IN" dirty="0"/>
          </a:p>
        </p:txBody>
      </p:sp>
    </p:spTree>
    <p:extLst>
      <p:ext uri="{BB962C8B-B14F-4D97-AF65-F5344CB8AC3E}">
        <p14:creationId xmlns:p14="http://schemas.microsoft.com/office/powerpoint/2010/main" val="26443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0"/>
          <p:cNvSpPr txBox="1">
            <a:spLocks noGrp="1"/>
          </p:cNvSpPr>
          <p:nvPr>
            <p:ph type="title"/>
          </p:nvPr>
        </p:nvSpPr>
        <p:spPr>
          <a:prstGeom prst="rect">
            <a:avLst/>
          </a:prstGeom>
          <a:noFill/>
          <a:ln>
            <a:noFill/>
          </a:ln>
        </p:spPr>
        <p:txBody>
          <a:bodyPr spcFirstLastPara="1" wrap="square" lIns="121900" tIns="121900" rIns="121900" bIns="121900" anchor="ctr" anchorCtr="0">
            <a:normAutofit/>
          </a:bodyPr>
          <a:lstStyle/>
          <a:p>
            <a:r>
              <a:rPr lang="en" b="1"/>
              <a:t>Thank you</a:t>
            </a:r>
            <a:endParaRPr b="1"/>
          </a:p>
        </p:txBody>
      </p:sp>
    </p:spTree>
    <p:extLst>
      <p:ext uri="{BB962C8B-B14F-4D97-AF65-F5344CB8AC3E}">
        <p14:creationId xmlns:p14="http://schemas.microsoft.com/office/powerpoint/2010/main" val="291929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80" name="Text Box 12"/>
          <p:cNvSpPr txBox="1">
            <a:spLocks noChangeArrowheads="1"/>
          </p:cNvSpPr>
          <p:nvPr/>
        </p:nvSpPr>
        <p:spPr bwMode="auto">
          <a:xfrm>
            <a:off x="1892318" y="2990805"/>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p:txBody>
      </p:sp>
      <p:sp>
        <p:nvSpPr>
          <p:cNvPr id="237581" name="Oval 13"/>
          <p:cNvSpPr>
            <a:spLocks noChangeAspect="1" noChangeArrowheads="1"/>
          </p:cNvSpPr>
          <p:nvPr/>
        </p:nvSpPr>
        <p:spPr bwMode="auto">
          <a:xfrm rot="4777107">
            <a:off x="1893460" y="3212114"/>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2" name="Oval 14"/>
          <p:cNvSpPr>
            <a:spLocks noChangeAspect="1" noChangeArrowheads="1"/>
          </p:cNvSpPr>
          <p:nvPr/>
        </p:nvSpPr>
        <p:spPr bwMode="auto">
          <a:xfrm rot="5895381">
            <a:off x="1902035" y="3673418"/>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3" name="Line 15"/>
          <p:cNvSpPr>
            <a:spLocks noChangeShapeType="1"/>
          </p:cNvSpPr>
          <p:nvPr/>
        </p:nvSpPr>
        <p:spPr bwMode="auto">
          <a:xfrm>
            <a:off x="3962400" y="207327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37584"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7585"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6"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7"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8"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89"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0"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1"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2"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3"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4"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5"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6"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7"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8"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599"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0"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1"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2"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3"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4"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5"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6"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7"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8"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09"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0"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1"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2"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3"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4"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5"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6"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7"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8"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7619" name="Text Box 51"/>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37620" name="Line 52"/>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7621"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37622"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
        <p:nvSpPr>
          <p:cNvPr id="237623" name="Rectangle 55"/>
          <p:cNvSpPr>
            <a:spLocks noChangeArrowheads="1"/>
          </p:cNvSpPr>
          <p:nvPr/>
        </p:nvSpPr>
        <p:spPr bwMode="auto">
          <a:xfrm rot="-24333336">
            <a:off x="5486400" y="27432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altLang="zh-CN" sz="1600" b="1" i="1">
                <a:solidFill>
                  <a:srgbClr val="00CC00"/>
                </a:solidFill>
                <a:latin typeface="Tahoma" charset="0"/>
                <a:ea typeface="宋体" panose="02010600030101010101" pitchFamily="2" charset="-122"/>
              </a:rPr>
              <a:t>w</a:t>
            </a:r>
            <a:r>
              <a:rPr lang="en-US" altLang="zh-CN" sz="1600" b="1" i="1">
                <a:solidFill>
                  <a:srgbClr val="000000"/>
                </a:solidFill>
                <a:latin typeface="Tahoma" charset="0"/>
                <a:ea typeface="宋体" panose="02010600030101010101" pitchFamily="2" charset="-122"/>
              </a:rPr>
              <a:t> x</a:t>
            </a:r>
            <a:r>
              <a:rPr lang="en-US" altLang="zh-CN" sz="1600" b="1" i="1">
                <a:solidFill>
                  <a:srgbClr val="00CC00"/>
                </a:solidFill>
                <a:latin typeface="Tahoma" charset="0"/>
                <a:ea typeface="宋体" panose="02010600030101010101" pitchFamily="2" charset="-122"/>
              </a:rPr>
              <a:t> </a:t>
            </a:r>
            <a:r>
              <a:rPr lang="en-US" altLang="zh-CN" sz="1600" b="1" i="1">
                <a:solidFill>
                  <a:srgbClr val="000000"/>
                </a:solidFill>
                <a:latin typeface="Tahoma" charset="0"/>
                <a:ea typeface="宋体" panose="02010600030101010101" pitchFamily="2" charset="-122"/>
              </a:rPr>
              <a:t>+ </a:t>
            </a:r>
            <a:r>
              <a:rPr lang="en-US" altLang="zh-CN" sz="1600" b="1" i="1">
                <a:solidFill>
                  <a:srgbClr val="00CC00"/>
                </a:solidFill>
                <a:latin typeface="Tahoma" charset="0"/>
                <a:ea typeface="宋体" panose="02010600030101010101" pitchFamily="2" charset="-122"/>
              </a:rPr>
              <a:t>b=0</a:t>
            </a:r>
          </a:p>
        </p:txBody>
      </p:sp>
      <p:sp>
        <p:nvSpPr>
          <p:cNvPr id="237624" name="Rectangle 56"/>
          <p:cNvSpPr>
            <a:spLocks noChangeArrowheads="1"/>
          </p:cNvSpPr>
          <p:nvPr/>
        </p:nvSpPr>
        <p:spPr bwMode="auto">
          <a:xfrm>
            <a:off x="6172200" y="48768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altLang="zh-CN" sz="1600" b="1" i="1">
                <a:solidFill>
                  <a:srgbClr val="00CC00"/>
                </a:solidFill>
                <a:latin typeface="Tahoma" charset="0"/>
                <a:ea typeface="宋体" panose="02010600030101010101" pitchFamily="2" charset="-122"/>
              </a:rPr>
              <a:t>w</a:t>
            </a:r>
            <a:r>
              <a:rPr lang="en-US" altLang="zh-CN" sz="1600" b="1" i="1">
                <a:solidFill>
                  <a:srgbClr val="000000"/>
                </a:solidFill>
                <a:latin typeface="Tahoma" charset="0"/>
                <a:ea typeface="宋体" panose="02010600030101010101" pitchFamily="2" charset="-122"/>
              </a:rPr>
              <a:t> x</a:t>
            </a:r>
            <a:r>
              <a:rPr lang="en-US" altLang="zh-CN" sz="1600" b="1" i="1">
                <a:solidFill>
                  <a:srgbClr val="00CC00"/>
                </a:solidFill>
                <a:latin typeface="Tahoma" charset="0"/>
                <a:ea typeface="宋体" panose="02010600030101010101" pitchFamily="2" charset="-122"/>
              </a:rPr>
              <a:t> </a:t>
            </a:r>
            <a:r>
              <a:rPr lang="en-US" altLang="zh-CN" sz="1600" b="1" i="1">
                <a:solidFill>
                  <a:srgbClr val="000000"/>
                </a:solidFill>
                <a:latin typeface="Tahoma" charset="0"/>
                <a:ea typeface="宋体" panose="02010600030101010101" pitchFamily="2" charset="-122"/>
              </a:rPr>
              <a:t>+ </a:t>
            </a:r>
            <a:r>
              <a:rPr lang="en-US" altLang="zh-CN" sz="1600" b="1" i="1">
                <a:solidFill>
                  <a:srgbClr val="00CC00"/>
                </a:solidFill>
                <a:latin typeface="Tahoma" charset="0"/>
                <a:ea typeface="宋体" panose="02010600030101010101" pitchFamily="2" charset="-122"/>
              </a:rPr>
              <a:t>b&lt;0</a:t>
            </a:r>
          </a:p>
        </p:txBody>
      </p:sp>
      <p:sp>
        <p:nvSpPr>
          <p:cNvPr id="237625" name="Rectangle 57"/>
          <p:cNvSpPr>
            <a:spLocks noChangeArrowheads="1"/>
          </p:cNvSpPr>
          <p:nvPr/>
        </p:nvSpPr>
        <p:spPr bwMode="auto">
          <a:xfrm>
            <a:off x="4201350" y="1756569"/>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altLang="zh-CN" sz="1600" b="1" i="1">
                <a:solidFill>
                  <a:srgbClr val="00CC00"/>
                </a:solidFill>
                <a:latin typeface="Tahoma" charset="0"/>
                <a:ea typeface="宋体" panose="02010600030101010101" pitchFamily="2" charset="-122"/>
              </a:rPr>
              <a:t>w</a:t>
            </a:r>
            <a:r>
              <a:rPr lang="en-US" altLang="zh-CN" sz="1600" b="1" i="1">
                <a:solidFill>
                  <a:srgbClr val="000000"/>
                </a:solidFill>
                <a:latin typeface="Tahoma" charset="0"/>
                <a:ea typeface="宋体" panose="02010600030101010101" pitchFamily="2" charset="-122"/>
              </a:rPr>
              <a:t> x</a:t>
            </a:r>
            <a:r>
              <a:rPr lang="en-US" altLang="zh-CN" sz="1600" b="1" i="1">
                <a:solidFill>
                  <a:srgbClr val="00CC00"/>
                </a:solidFill>
                <a:latin typeface="Tahoma" charset="0"/>
                <a:ea typeface="宋体" panose="02010600030101010101" pitchFamily="2" charset="-122"/>
              </a:rPr>
              <a:t> </a:t>
            </a:r>
            <a:r>
              <a:rPr lang="en-US" altLang="zh-CN" sz="1600" b="1" i="1">
                <a:solidFill>
                  <a:srgbClr val="000000"/>
                </a:solidFill>
                <a:latin typeface="Tahoma" charset="0"/>
                <a:ea typeface="宋体" panose="02010600030101010101" pitchFamily="2" charset="-122"/>
              </a:rPr>
              <a:t>+ </a:t>
            </a:r>
            <a:r>
              <a:rPr lang="en-US" altLang="zh-CN" sz="1600" b="1" i="1">
                <a:solidFill>
                  <a:srgbClr val="00CC00"/>
                </a:solidFill>
                <a:latin typeface="Tahoma" charset="0"/>
                <a:ea typeface="宋体" panose="02010600030101010101" pitchFamily="2" charset="-122"/>
              </a:rPr>
              <a:t>b&gt;0</a:t>
            </a:r>
          </a:p>
        </p:txBody>
      </p:sp>
      <p:sp>
        <p:nvSpPr>
          <p:cNvPr id="2" name="Title 1">
            <a:extLst>
              <a:ext uri="{FF2B5EF4-FFF2-40B4-BE49-F238E27FC236}">
                <a16:creationId xmlns:a16="http://schemas.microsoft.com/office/drawing/2014/main" id="{A75B6947-1DE6-4698-8E89-FB3EB84B4502}"/>
              </a:ext>
            </a:extLst>
          </p:cNvPr>
          <p:cNvSpPr>
            <a:spLocks noGrp="1"/>
          </p:cNvSpPr>
          <p:nvPr>
            <p:ph type="title"/>
          </p:nvPr>
        </p:nvSpPr>
        <p:spPr>
          <a:xfrm>
            <a:off x="0" y="160569"/>
            <a:ext cx="10160000" cy="764364"/>
          </a:xfrm>
        </p:spPr>
        <p:txBody>
          <a:bodyPr>
            <a:normAutofit/>
          </a:bodyPr>
          <a:lstStyle/>
          <a:p>
            <a:r>
              <a:rPr lang="en-US" altLang="zh-CN" sz="4000" dirty="0">
                <a:solidFill>
                  <a:schemeClr val="bg1"/>
                </a:solidFill>
                <a:latin typeface="Calibri" panose="020F0502020204030204" pitchFamily="34" charset="0"/>
                <a:cs typeface="Calibri" panose="020F0502020204030204" pitchFamily="34" charset="0"/>
              </a:rPr>
              <a:t>Linear Classifiers</a:t>
            </a:r>
            <a:endParaRPr lang="en-IN" sz="4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2496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6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76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6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19" grpId="0"/>
      <p:bldP spid="237620" grpId="0" animBg="1"/>
      <p:bldP spid="237623" grpId="0"/>
      <p:bldP spid="237624" grpId="0"/>
      <p:bldP spid="2376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8604" name="Text Box 12"/>
          <p:cNvSpPr txBox="1">
            <a:spLocks noChangeArrowheads="1"/>
          </p:cNvSpPr>
          <p:nvPr/>
        </p:nvSpPr>
        <p:spPr bwMode="auto">
          <a:xfrm>
            <a:off x="2042430" y="2942846"/>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p:txBody>
      </p:sp>
      <p:sp>
        <p:nvSpPr>
          <p:cNvPr id="238605" name="Oval 13"/>
          <p:cNvSpPr>
            <a:spLocks noChangeAspect="1" noChangeArrowheads="1"/>
          </p:cNvSpPr>
          <p:nvPr/>
        </p:nvSpPr>
        <p:spPr bwMode="auto">
          <a:xfrm rot="4777107">
            <a:off x="1953358" y="309351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06" name="Oval 14"/>
          <p:cNvSpPr>
            <a:spLocks noChangeAspect="1" noChangeArrowheads="1"/>
          </p:cNvSpPr>
          <p:nvPr/>
        </p:nvSpPr>
        <p:spPr bwMode="auto">
          <a:xfrm rot="5895381">
            <a:off x="1912214" y="3616696"/>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07" name="Line 15"/>
          <p:cNvSpPr>
            <a:spLocks noChangeShapeType="1"/>
          </p:cNvSpPr>
          <p:nvPr/>
        </p:nvSpPr>
        <p:spPr bwMode="auto">
          <a:xfrm>
            <a:off x="3944471" y="2142484"/>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38608"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8609"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0"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1"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2"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3"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4"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5"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6"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7"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8"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19"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0"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1"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2"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3"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4"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5"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6"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7"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8"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29"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0"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1"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2"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3"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4"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5"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6"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7"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8"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39"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40"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41"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42"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8643" name="Text Box 51"/>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a:solidFill>
                  <a:srgbClr val="000000"/>
                </a:solidFill>
                <a:latin typeface="Tahoma" panose="020B0604030504040204" pitchFamily="34" charset="0"/>
                <a:ea typeface="宋体" panose="02010600030101010101" pitchFamily="2" charset="-122"/>
              </a:rPr>
              <a:t>f</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0000"/>
                </a:solidFill>
                <a:latin typeface="Tahoma" panose="020B0604030504040204" pitchFamily="34" charset="0"/>
                <a:ea typeface="宋体" panose="02010600030101010101" pitchFamily="2" charset="-122"/>
              </a:rPr>
              <a:t>x</a:t>
            </a:r>
            <a:r>
              <a:rPr lang="en-US" altLang="zh-CN" sz="2000" i="1">
                <a:solidFill>
                  <a:srgbClr val="000000"/>
                </a:solidFill>
                <a:latin typeface="Tahoma" panose="020B0604030504040204" pitchFamily="34" charset="0"/>
                <a:ea typeface="宋体" panose="02010600030101010101" pitchFamily="2" charset="-122"/>
              </a:rPr>
              <a:t>,</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 = sign(</a:t>
            </a:r>
            <a:r>
              <a:rPr lang="en-US" altLang="zh-CN" sz="2000" b="1" i="1">
                <a:solidFill>
                  <a:srgbClr val="00CC00"/>
                </a:solidFill>
                <a:latin typeface="Tahoma" panose="020B0604030504040204" pitchFamily="34" charset="0"/>
                <a:ea typeface="宋体" panose="02010600030101010101" pitchFamily="2" charset="-122"/>
              </a:rPr>
              <a:t>w</a:t>
            </a:r>
            <a:r>
              <a:rPr lang="en-US" altLang="zh-CN" sz="2000" b="1" i="1">
                <a:solidFill>
                  <a:srgbClr val="000000"/>
                </a:solidFill>
                <a:latin typeface="Tahoma" panose="020B0604030504040204" pitchFamily="34" charset="0"/>
                <a:ea typeface="宋体" panose="02010600030101010101" pitchFamily="2" charset="-122"/>
              </a:rPr>
              <a:t> x</a:t>
            </a:r>
            <a:r>
              <a:rPr lang="en-US" altLang="zh-CN" sz="2000" i="1">
                <a:solidFill>
                  <a:srgbClr val="00CC00"/>
                </a:solidFill>
                <a:latin typeface="Tahoma" panose="020B0604030504040204" pitchFamily="34" charset="0"/>
                <a:ea typeface="宋体" panose="02010600030101010101" pitchFamily="2" charset="-122"/>
              </a:rPr>
              <a:t> +</a:t>
            </a:r>
            <a:r>
              <a:rPr lang="en-US" altLang="zh-CN" sz="2000" i="1">
                <a:solidFill>
                  <a:srgbClr val="000000"/>
                </a:solidFill>
                <a:latin typeface="Tahoma" panose="020B0604030504040204" pitchFamily="34" charset="0"/>
                <a:ea typeface="宋体" panose="02010600030101010101" pitchFamily="2" charset="-122"/>
              </a:rPr>
              <a:t> </a:t>
            </a:r>
            <a:r>
              <a:rPr lang="en-US" altLang="zh-CN" sz="2000" i="1">
                <a:solidFill>
                  <a:srgbClr val="00CC00"/>
                </a:solidFill>
                <a:latin typeface="Tahoma" panose="020B0604030504040204" pitchFamily="34" charset="0"/>
                <a:ea typeface="宋体" panose="02010600030101010101" pitchFamily="2" charset="-122"/>
              </a:rPr>
              <a:t>b</a:t>
            </a:r>
            <a:r>
              <a:rPr lang="en-US" altLang="zh-CN" sz="2000" i="1">
                <a:solidFill>
                  <a:srgbClr val="000000"/>
                </a:solidFill>
                <a:latin typeface="Tahoma" panose="020B0604030504040204" pitchFamily="34" charset="0"/>
                <a:ea typeface="宋体" panose="02010600030101010101" pitchFamily="2" charset="-122"/>
              </a:rPr>
              <a:t>)</a:t>
            </a:r>
          </a:p>
        </p:txBody>
      </p:sp>
      <p:sp>
        <p:nvSpPr>
          <p:cNvPr id="238644" name="Line 52"/>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8645"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38646"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
        <p:nvSpPr>
          <p:cNvPr id="2" name="Title 1">
            <a:extLst>
              <a:ext uri="{FF2B5EF4-FFF2-40B4-BE49-F238E27FC236}">
                <a16:creationId xmlns:a16="http://schemas.microsoft.com/office/drawing/2014/main" id="{A9F8FD88-BD07-4410-83D8-F37DB0DA1BBF}"/>
              </a:ext>
            </a:extLst>
          </p:cNvPr>
          <p:cNvSpPr>
            <a:spLocks noGrp="1"/>
          </p:cNvSpPr>
          <p:nvPr>
            <p:ph type="title"/>
          </p:nvPr>
        </p:nvSpPr>
        <p:spPr>
          <a:xfrm>
            <a:off x="0" y="160569"/>
            <a:ext cx="10160000" cy="764364"/>
          </a:xfrm>
        </p:spPr>
        <p:txBody>
          <a:bodyPr>
            <a:normAutofit/>
          </a:bodyPr>
          <a:lstStyle/>
          <a:p>
            <a:r>
              <a:rPr lang="en-US" altLang="zh-CN" sz="3600" dirty="0">
                <a:solidFill>
                  <a:schemeClr val="bg1"/>
                </a:solidFill>
                <a:latin typeface="Calibri" panose="020F0502020204030204" pitchFamily="34" charset="0"/>
                <a:cs typeface="Calibri" panose="020F0502020204030204" pitchFamily="34" charset="0"/>
              </a:rPr>
              <a:t>Linear Classifiers</a:t>
            </a:r>
            <a:endParaRPr lang="en-IN" sz="3600" dirty="0"/>
          </a:p>
        </p:txBody>
      </p:sp>
    </p:spTree>
    <p:extLst>
      <p:ext uri="{BB962C8B-B14F-4D97-AF65-F5344CB8AC3E}">
        <p14:creationId xmlns:p14="http://schemas.microsoft.com/office/powerpoint/2010/main" val="4096132191"/>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31" name="Line 15"/>
          <p:cNvSpPr>
            <a:spLocks noChangeShapeType="1"/>
          </p:cNvSpPr>
          <p:nvPr/>
        </p:nvSpPr>
        <p:spPr bwMode="auto">
          <a:xfrm>
            <a:off x="3965359" y="2091004"/>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39632"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9633"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4"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5"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6"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7"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8"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39"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0"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1"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2"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3"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4"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5"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6"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7"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8"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49"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0"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1"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2"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3"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4"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5"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6"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7"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8"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59"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0"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1"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2"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3"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4"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5"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6"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39667" name="Text Box 51"/>
          <p:cNvSpPr txBox="1">
            <a:spLocks noChangeArrowheads="1"/>
          </p:cNvSpPr>
          <p:nvPr/>
        </p:nvSpPr>
        <p:spPr bwMode="auto">
          <a:xfrm>
            <a:off x="6400800" y="174443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dirty="0">
                <a:solidFill>
                  <a:srgbClr val="000000"/>
                </a:solidFill>
                <a:latin typeface="Tahoma" panose="020B0604030504040204" pitchFamily="34" charset="0"/>
                <a:ea typeface="宋体" panose="02010600030101010101" pitchFamily="2" charset="-122"/>
              </a:rPr>
              <a:t>f</a:t>
            </a:r>
            <a:r>
              <a:rPr lang="en-US" altLang="zh-CN" sz="2000" i="1" dirty="0">
                <a:solidFill>
                  <a:srgbClr val="000000"/>
                </a:solidFill>
                <a:latin typeface="Tahoma" panose="020B0604030504040204" pitchFamily="34" charset="0"/>
                <a:ea typeface="宋体" panose="02010600030101010101" pitchFamily="2" charset="-122"/>
              </a:rPr>
              <a:t>(</a:t>
            </a:r>
            <a:r>
              <a:rPr lang="en-US" altLang="zh-CN" sz="2000" b="1" i="1" dirty="0" err="1">
                <a:solidFill>
                  <a:srgbClr val="000000"/>
                </a:solidFill>
                <a:latin typeface="Tahoma" panose="020B0604030504040204" pitchFamily="34" charset="0"/>
                <a:ea typeface="宋体" panose="02010600030101010101" pitchFamily="2" charset="-122"/>
              </a:rPr>
              <a:t>x</a:t>
            </a:r>
            <a:r>
              <a:rPr lang="en-US" altLang="zh-CN" sz="2000" i="1" dirty="0" err="1">
                <a:solidFill>
                  <a:srgbClr val="000000"/>
                </a:solidFill>
                <a:latin typeface="Tahoma" panose="020B0604030504040204" pitchFamily="34" charset="0"/>
                <a:ea typeface="宋体" panose="02010600030101010101" pitchFamily="2" charset="-122"/>
              </a:rPr>
              <a:t>,</a:t>
            </a:r>
            <a:r>
              <a:rPr lang="en-US" altLang="zh-CN" sz="2000" b="1" i="1" dirty="0" err="1">
                <a:solidFill>
                  <a:srgbClr val="00CC00"/>
                </a:solidFill>
                <a:latin typeface="Tahoma" panose="020B0604030504040204" pitchFamily="34" charset="0"/>
                <a:ea typeface="宋体" panose="02010600030101010101" pitchFamily="2" charset="-122"/>
              </a:rPr>
              <a:t>w</a:t>
            </a:r>
            <a:r>
              <a:rPr lang="en-US" altLang="zh-CN" sz="2000" i="1" dirty="0" err="1">
                <a:solidFill>
                  <a:srgbClr val="00CC00"/>
                </a:solidFill>
                <a:latin typeface="Tahoma" panose="020B0604030504040204" pitchFamily="34" charset="0"/>
                <a:ea typeface="宋体" panose="02010600030101010101" pitchFamily="2" charset="-122"/>
              </a:rPr>
              <a:t>,b</a:t>
            </a:r>
            <a:r>
              <a:rPr lang="en-US" altLang="zh-CN" sz="2000" i="1" dirty="0">
                <a:solidFill>
                  <a:srgbClr val="000000"/>
                </a:solidFill>
                <a:latin typeface="Tahoma" panose="020B0604030504040204" pitchFamily="34" charset="0"/>
                <a:ea typeface="宋体" panose="02010600030101010101" pitchFamily="2" charset="-122"/>
              </a:rPr>
              <a:t>) = sign(</a:t>
            </a:r>
            <a:r>
              <a:rPr lang="en-US" altLang="zh-CN" sz="2000" b="1" i="1" dirty="0">
                <a:solidFill>
                  <a:srgbClr val="00CC00"/>
                </a:solidFill>
                <a:latin typeface="Tahoma" panose="020B0604030504040204" pitchFamily="34" charset="0"/>
                <a:ea typeface="宋体" panose="02010600030101010101" pitchFamily="2" charset="-122"/>
              </a:rPr>
              <a:t>w</a:t>
            </a:r>
            <a:r>
              <a:rPr lang="en-US" altLang="zh-CN" sz="2000" b="1" i="1" dirty="0">
                <a:solidFill>
                  <a:srgbClr val="000000"/>
                </a:solidFill>
                <a:latin typeface="Tahoma" panose="020B0604030504040204" pitchFamily="34" charset="0"/>
                <a:ea typeface="宋体" panose="02010600030101010101" pitchFamily="2" charset="-122"/>
              </a:rPr>
              <a:t> x</a:t>
            </a:r>
            <a:r>
              <a:rPr lang="en-US" altLang="zh-CN" sz="2000" i="1" dirty="0">
                <a:solidFill>
                  <a:srgbClr val="00CC00"/>
                </a:solidFill>
                <a:latin typeface="Tahoma" panose="020B0604030504040204" pitchFamily="34" charset="0"/>
                <a:ea typeface="宋体" panose="02010600030101010101" pitchFamily="2" charset="-122"/>
              </a:rPr>
              <a:t> </a:t>
            </a:r>
            <a:r>
              <a:rPr lang="en-US" altLang="zh-CN" sz="2000" i="1" dirty="0">
                <a:solidFill>
                  <a:srgbClr val="000000"/>
                </a:solidFill>
                <a:latin typeface="Tahoma" panose="020B0604030504040204" pitchFamily="34" charset="0"/>
                <a:ea typeface="宋体" panose="02010600030101010101" pitchFamily="2" charset="-122"/>
              </a:rPr>
              <a:t>+ </a:t>
            </a:r>
            <a:r>
              <a:rPr lang="en-US" altLang="zh-CN" sz="2000" i="1" dirty="0">
                <a:solidFill>
                  <a:srgbClr val="00CC00"/>
                </a:solidFill>
                <a:latin typeface="Tahoma" panose="020B0604030504040204" pitchFamily="34" charset="0"/>
                <a:ea typeface="宋体" panose="02010600030101010101" pitchFamily="2" charset="-122"/>
              </a:rPr>
              <a:t>b</a:t>
            </a:r>
            <a:r>
              <a:rPr lang="en-US" altLang="zh-CN" sz="2000" i="1" dirty="0">
                <a:solidFill>
                  <a:srgbClr val="000000"/>
                </a:solidFill>
                <a:latin typeface="Tahoma" panose="020B0604030504040204" pitchFamily="34" charset="0"/>
                <a:ea typeface="宋体" panose="02010600030101010101" pitchFamily="2" charset="-122"/>
              </a:rPr>
              <a:t>)</a:t>
            </a:r>
          </a:p>
        </p:txBody>
      </p:sp>
      <p:sp>
        <p:nvSpPr>
          <p:cNvPr id="239668"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39669"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39670"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How would you classify this data?</a:t>
            </a:r>
          </a:p>
        </p:txBody>
      </p:sp>
      <p:sp>
        <p:nvSpPr>
          <p:cNvPr id="53" name="Text Box 12"/>
          <p:cNvSpPr txBox="1">
            <a:spLocks noChangeArrowheads="1"/>
          </p:cNvSpPr>
          <p:nvPr/>
        </p:nvSpPr>
        <p:spPr bwMode="auto">
          <a:xfrm>
            <a:off x="2042430" y="2942846"/>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denotes -1</a:t>
            </a:r>
          </a:p>
        </p:txBody>
      </p:sp>
      <p:sp>
        <p:nvSpPr>
          <p:cNvPr id="54" name="Oval 13"/>
          <p:cNvSpPr>
            <a:spLocks noChangeAspect="1" noChangeArrowheads="1"/>
          </p:cNvSpPr>
          <p:nvPr/>
        </p:nvSpPr>
        <p:spPr bwMode="auto">
          <a:xfrm rot="4777107">
            <a:off x="1953358" y="309351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55" name="Oval 14"/>
          <p:cNvSpPr>
            <a:spLocks noChangeAspect="1" noChangeArrowheads="1"/>
          </p:cNvSpPr>
          <p:nvPr/>
        </p:nvSpPr>
        <p:spPr bwMode="auto">
          <a:xfrm rot="5895381">
            <a:off x="1912214" y="3616696"/>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 name="Title 1">
            <a:extLst>
              <a:ext uri="{FF2B5EF4-FFF2-40B4-BE49-F238E27FC236}">
                <a16:creationId xmlns:a16="http://schemas.microsoft.com/office/drawing/2014/main" id="{04121992-02D0-4D73-A36F-E8371902B11F}"/>
              </a:ext>
            </a:extLst>
          </p:cNvPr>
          <p:cNvSpPr>
            <a:spLocks noGrp="1"/>
          </p:cNvSpPr>
          <p:nvPr>
            <p:ph type="title"/>
          </p:nvPr>
        </p:nvSpPr>
        <p:spPr>
          <a:xfrm>
            <a:off x="0" y="160569"/>
            <a:ext cx="10160000" cy="764364"/>
          </a:xfrm>
        </p:spPr>
        <p:txBody>
          <a:bodyPr>
            <a:normAutofit/>
          </a:bodyPr>
          <a:lstStyle/>
          <a:p>
            <a:r>
              <a:rPr lang="en-US" altLang="zh-CN" sz="3600" dirty="0">
                <a:solidFill>
                  <a:schemeClr val="bg1"/>
                </a:solidFill>
                <a:latin typeface="Calibri" panose="020F0502020204030204" pitchFamily="34" charset="0"/>
                <a:cs typeface="Calibri" panose="020F0502020204030204" pitchFamily="34" charset="0"/>
              </a:rPr>
              <a:t>Linear Classifiers</a:t>
            </a:r>
            <a:endParaRPr lang="en-IN" sz="3600" dirty="0"/>
          </a:p>
        </p:txBody>
      </p:sp>
    </p:spTree>
    <p:extLst>
      <p:ext uri="{BB962C8B-B14F-4D97-AF65-F5344CB8AC3E}">
        <p14:creationId xmlns:p14="http://schemas.microsoft.com/office/powerpoint/2010/main" val="317973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52" name="Text Box 12"/>
          <p:cNvSpPr txBox="1">
            <a:spLocks noChangeArrowheads="1"/>
          </p:cNvSpPr>
          <p:nvPr/>
        </p:nvSpPr>
        <p:spPr bwMode="auto">
          <a:xfrm>
            <a:off x="1914618" y="2887693"/>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a:p>
            <a:pPr fontAlgn="base">
              <a:spcBef>
                <a:spcPct val="50000"/>
              </a:spcBef>
              <a:spcAft>
                <a:spcPct val="0"/>
              </a:spcAft>
              <a:buClr>
                <a:srgbClr val="000000"/>
              </a:buClr>
            </a:pPr>
            <a:r>
              <a:rPr lang="en-US" altLang="zh-CN" sz="2000" dirty="0">
                <a:solidFill>
                  <a:srgbClr val="000000"/>
                </a:solidFill>
                <a:latin typeface="Tahoma" panose="020B0604030504040204" pitchFamily="34" charset="0"/>
                <a:ea typeface="宋体" panose="02010600030101010101" pitchFamily="2" charset="-122"/>
              </a:rPr>
              <a:t>  denotes -1</a:t>
            </a:r>
          </a:p>
        </p:txBody>
      </p:sp>
      <p:sp>
        <p:nvSpPr>
          <p:cNvPr id="240653" name="Oval 13"/>
          <p:cNvSpPr>
            <a:spLocks noChangeAspect="1" noChangeArrowheads="1"/>
          </p:cNvSpPr>
          <p:nvPr/>
        </p:nvSpPr>
        <p:spPr bwMode="auto">
          <a:xfrm rot="4777107">
            <a:off x="1940481" y="3094039"/>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54" name="Oval 14"/>
          <p:cNvSpPr>
            <a:spLocks noChangeAspect="1" noChangeArrowheads="1"/>
          </p:cNvSpPr>
          <p:nvPr/>
        </p:nvSpPr>
        <p:spPr bwMode="auto">
          <a:xfrm rot="5895381">
            <a:off x="1919666" y="353243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55" name="Line 15"/>
          <p:cNvSpPr>
            <a:spLocks noChangeShapeType="1"/>
          </p:cNvSpPr>
          <p:nvPr/>
        </p:nvSpPr>
        <p:spPr bwMode="auto">
          <a:xfrm>
            <a:off x="3962400" y="208981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en-US" sz="1600">
              <a:solidFill>
                <a:srgbClr val="000000"/>
              </a:solidFill>
              <a:latin typeface="Tahoma" charset="0"/>
            </a:endParaRPr>
          </a:p>
        </p:txBody>
      </p:sp>
      <p:sp>
        <p:nvSpPr>
          <p:cNvPr id="240656"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57"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58"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59"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0"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1"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2"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3"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4"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5"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6"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7"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8"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69"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0"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1"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2"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3"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4"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5"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6"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7"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8"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79"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0"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1"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2"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3"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4"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5"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6"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7"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8"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89"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90"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Tahoma" charset="0"/>
            </a:endParaRPr>
          </a:p>
        </p:txBody>
      </p:sp>
      <p:sp>
        <p:nvSpPr>
          <p:cNvPr id="240691" name="Text Box 51"/>
          <p:cNvSpPr txBox="1">
            <a:spLocks noChangeArrowheads="1"/>
          </p:cNvSpPr>
          <p:nvPr/>
        </p:nvSpPr>
        <p:spPr bwMode="auto">
          <a:xfrm>
            <a:off x="3982571" y="1434419"/>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b="1" i="1" dirty="0">
                <a:solidFill>
                  <a:srgbClr val="000000"/>
                </a:solidFill>
                <a:latin typeface="Tahoma" panose="020B0604030504040204" pitchFamily="34" charset="0"/>
                <a:ea typeface="宋体" panose="02010600030101010101" pitchFamily="2" charset="-122"/>
              </a:rPr>
              <a:t>f</a:t>
            </a:r>
            <a:r>
              <a:rPr lang="en-US" altLang="zh-CN" sz="2000" i="1" dirty="0">
                <a:solidFill>
                  <a:srgbClr val="000000"/>
                </a:solidFill>
                <a:latin typeface="Tahoma" panose="020B0604030504040204" pitchFamily="34" charset="0"/>
                <a:ea typeface="宋体" panose="02010600030101010101" pitchFamily="2" charset="-122"/>
              </a:rPr>
              <a:t>(</a:t>
            </a:r>
            <a:r>
              <a:rPr lang="en-US" altLang="zh-CN" sz="2000" b="1" i="1" dirty="0" err="1">
                <a:solidFill>
                  <a:srgbClr val="000000"/>
                </a:solidFill>
                <a:latin typeface="Tahoma" panose="020B0604030504040204" pitchFamily="34" charset="0"/>
                <a:ea typeface="宋体" panose="02010600030101010101" pitchFamily="2" charset="-122"/>
              </a:rPr>
              <a:t>x</a:t>
            </a:r>
            <a:r>
              <a:rPr lang="en-US" altLang="zh-CN" sz="2000" i="1" dirty="0" err="1">
                <a:solidFill>
                  <a:srgbClr val="000000"/>
                </a:solidFill>
                <a:latin typeface="Tahoma" panose="020B0604030504040204" pitchFamily="34" charset="0"/>
                <a:ea typeface="宋体" panose="02010600030101010101" pitchFamily="2" charset="-122"/>
              </a:rPr>
              <a:t>,</a:t>
            </a:r>
            <a:r>
              <a:rPr lang="en-US" altLang="zh-CN" sz="2000" b="1" i="1" dirty="0" err="1">
                <a:solidFill>
                  <a:srgbClr val="00CC00"/>
                </a:solidFill>
                <a:latin typeface="Tahoma" panose="020B0604030504040204" pitchFamily="34" charset="0"/>
                <a:ea typeface="宋体" panose="02010600030101010101" pitchFamily="2" charset="-122"/>
              </a:rPr>
              <a:t>w</a:t>
            </a:r>
            <a:r>
              <a:rPr lang="en-US" altLang="zh-CN" sz="2000" i="1" dirty="0" err="1">
                <a:solidFill>
                  <a:srgbClr val="00CC00"/>
                </a:solidFill>
                <a:latin typeface="Tahoma" panose="020B0604030504040204" pitchFamily="34" charset="0"/>
                <a:ea typeface="宋体" panose="02010600030101010101" pitchFamily="2" charset="-122"/>
              </a:rPr>
              <a:t>,b</a:t>
            </a:r>
            <a:r>
              <a:rPr lang="en-US" altLang="zh-CN" sz="2000" i="1" dirty="0">
                <a:solidFill>
                  <a:srgbClr val="000000"/>
                </a:solidFill>
                <a:latin typeface="Tahoma" panose="020B0604030504040204" pitchFamily="34" charset="0"/>
                <a:ea typeface="宋体" panose="02010600030101010101" pitchFamily="2" charset="-122"/>
              </a:rPr>
              <a:t>) = sign(</a:t>
            </a:r>
            <a:r>
              <a:rPr lang="en-US" altLang="zh-CN" sz="2000" b="1" i="1" dirty="0">
                <a:solidFill>
                  <a:srgbClr val="00CC00"/>
                </a:solidFill>
                <a:latin typeface="Tahoma" panose="020B0604030504040204" pitchFamily="34" charset="0"/>
                <a:ea typeface="宋体" panose="02010600030101010101" pitchFamily="2" charset="-122"/>
              </a:rPr>
              <a:t>w</a:t>
            </a:r>
            <a:r>
              <a:rPr lang="en-US" altLang="zh-CN" sz="2000" b="1" i="1" dirty="0">
                <a:solidFill>
                  <a:srgbClr val="000000"/>
                </a:solidFill>
                <a:latin typeface="Tahoma" panose="020B0604030504040204" pitchFamily="34" charset="0"/>
                <a:ea typeface="宋体" panose="02010600030101010101" pitchFamily="2" charset="-122"/>
              </a:rPr>
              <a:t> x</a:t>
            </a:r>
            <a:r>
              <a:rPr lang="en-US" altLang="zh-CN" sz="2000" i="1" dirty="0">
                <a:solidFill>
                  <a:srgbClr val="00CC00"/>
                </a:solidFill>
                <a:latin typeface="Tahoma" panose="020B0604030504040204" pitchFamily="34" charset="0"/>
                <a:ea typeface="宋体" panose="02010600030101010101" pitchFamily="2" charset="-122"/>
              </a:rPr>
              <a:t> </a:t>
            </a:r>
            <a:r>
              <a:rPr lang="en-US" altLang="zh-CN" sz="2000" i="1" dirty="0">
                <a:solidFill>
                  <a:srgbClr val="000000"/>
                </a:solidFill>
                <a:latin typeface="Tahoma" panose="020B0604030504040204" pitchFamily="34" charset="0"/>
                <a:ea typeface="宋体" panose="02010600030101010101" pitchFamily="2" charset="-122"/>
              </a:rPr>
              <a:t>+ </a:t>
            </a:r>
            <a:r>
              <a:rPr lang="en-US" altLang="zh-CN" sz="2000" i="1" dirty="0">
                <a:solidFill>
                  <a:srgbClr val="00CC00"/>
                </a:solidFill>
                <a:latin typeface="Tahoma" panose="020B0604030504040204" pitchFamily="34" charset="0"/>
                <a:ea typeface="宋体" panose="02010600030101010101" pitchFamily="2" charset="-122"/>
              </a:rPr>
              <a:t>b</a:t>
            </a:r>
            <a:r>
              <a:rPr lang="en-US" altLang="zh-CN" sz="2000" i="1" dirty="0">
                <a:solidFill>
                  <a:srgbClr val="000000"/>
                </a:solidFill>
                <a:latin typeface="Tahoma" panose="020B0604030504040204" pitchFamily="34" charset="0"/>
                <a:ea typeface="宋体" panose="02010600030101010101" pitchFamily="2" charset="-122"/>
              </a:rPr>
              <a:t>)</a:t>
            </a:r>
          </a:p>
        </p:txBody>
      </p:sp>
      <p:sp>
        <p:nvSpPr>
          <p:cNvPr id="240692"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93"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endParaRPr lang="en-US" altLang="en-US" sz="2000">
              <a:solidFill>
                <a:srgbClr val="000000"/>
              </a:solidFill>
              <a:latin typeface="Tahoma" panose="020B0604030504040204" pitchFamily="34" charset="0"/>
            </a:endParaRPr>
          </a:p>
        </p:txBody>
      </p:sp>
      <p:sp>
        <p:nvSpPr>
          <p:cNvPr id="240694" name="Text Box 54"/>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Any of these would be fine..</a:t>
            </a:r>
          </a:p>
          <a:p>
            <a:pPr fontAlgn="base">
              <a:spcBef>
                <a:spcPct val="50000"/>
              </a:spcBef>
              <a:spcAft>
                <a:spcPct val="0"/>
              </a:spcAft>
              <a:buClr>
                <a:srgbClr val="000000"/>
              </a:buClr>
            </a:pPr>
            <a:endParaRPr lang="en-US" altLang="zh-CN" sz="2000">
              <a:solidFill>
                <a:srgbClr val="000000"/>
              </a:solidFill>
              <a:latin typeface="Tahoma" panose="020B0604030504040204" pitchFamily="34" charset="0"/>
              <a:ea typeface="宋体" panose="02010600030101010101" pitchFamily="2" charset="-122"/>
            </a:endParaRPr>
          </a:p>
          <a:p>
            <a:pPr fontAlgn="base">
              <a:spcBef>
                <a:spcPct val="50000"/>
              </a:spcBef>
              <a:spcAft>
                <a:spcPct val="0"/>
              </a:spcAft>
              <a:buClr>
                <a:srgbClr val="000000"/>
              </a:buClr>
            </a:pPr>
            <a:r>
              <a:rPr lang="en-US" altLang="zh-CN" sz="2000">
                <a:solidFill>
                  <a:srgbClr val="000000"/>
                </a:solidFill>
                <a:latin typeface="Tahoma" panose="020B0604030504040204" pitchFamily="34" charset="0"/>
                <a:ea typeface="宋体" panose="02010600030101010101" pitchFamily="2" charset="-122"/>
              </a:rPr>
              <a:t>..but which is best?</a:t>
            </a:r>
          </a:p>
        </p:txBody>
      </p:sp>
      <p:sp>
        <p:nvSpPr>
          <p:cNvPr id="240695" name="Line 55"/>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96" name="Line 56"/>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97" name="Line 57"/>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98" name="Line 58"/>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699" name="Line 59"/>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700" name="Line 60"/>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701" name="Line 61"/>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40702" name="Line 62"/>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600">
              <a:solidFill>
                <a:srgbClr val="000000"/>
              </a:solidFill>
              <a:latin typeface="Tahoma" charset="0"/>
            </a:endParaRPr>
          </a:p>
        </p:txBody>
      </p:sp>
      <p:sp>
        <p:nvSpPr>
          <p:cNvPr id="2" name="Title 1">
            <a:extLst>
              <a:ext uri="{FF2B5EF4-FFF2-40B4-BE49-F238E27FC236}">
                <a16:creationId xmlns:a16="http://schemas.microsoft.com/office/drawing/2014/main" id="{273C7071-043A-443A-ABCE-C64CE2008BBC}"/>
              </a:ext>
            </a:extLst>
          </p:cNvPr>
          <p:cNvSpPr>
            <a:spLocks noGrp="1"/>
          </p:cNvSpPr>
          <p:nvPr>
            <p:ph type="title"/>
          </p:nvPr>
        </p:nvSpPr>
        <p:spPr>
          <a:xfrm>
            <a:off x="0" y="160569"/>
            <a:ext cx="9321800" cy="764364"/>
          </a:xfrm>
        </p:spPr>
        <p:txBody>
          <a:bodyPr>
            <a:normAutofit/>
          </a:bodyPr>
          <a:lstStyle/>
          <a:p>
            <a:r>
              <a:rPr lang="en-US" altLang="zh-CN" sz="3200" dirty="0">
                <a:solidFill>
                  <a:schemeClr val="bg1"/>
                </a:solidFill>
                <a:latin typeface="Calibri" panose="020F0502020204030204" pitchFamily="34" charset="0"/>
                <a:cs typeface="Calibri" panose="020F0502020204030204" pitchFamily="34" charset="0"/>
              </a:rPr>
              <a:t>Linear Classifiers</a:t>
            </a:r>
            <a:endParaRPr lang="en-IN" sz="3200" dirty="0"/>
          </a:p>
        </p:txBody>
      </p:sp>
    </p:spTree>
    <p:extLst>
      <p:ext uri="{BB962C8B-B14F-4D97-AF65-F5344CB8AC3E}">
        <p14:creationId xmlns:p14="http://schemas.microsoft.com/office/powerpoint/2010/main" val="35799378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s_Collaboration_Space_Locked xmlns="62c752f1-bd77-4b32-bcd5-44afe1204fc4" xsi:nil="true"/>
    <Has_Teacher_Only_SectionGroup xmlns="62c752f1-bd77-4b32-bcd5-44afe1204fc4" xsi:nil="true"/>
    <Owner xmlns="62c752f1-bd77-4b32-bcd5-44afe1204fc4">
      <UserInfo>
        <DisplayName/>
        <AccountId xsi:nil="true"/>
        <AccountType/>
      </UserInfo>
    </Owner>
    <Students xmlns="62c752f1-bd77-4b32-bcd5-44afe1204fc4">
      <UserInfo>
        <DisplayName/>
        <AccountId xsi:nil="true"/>
        <AccountType/>
      </UserInfo>
    </Students>
    <Invited_Teachers xmlns="62c752f1-bd77-4b32-bcd5-44afe1204fc4" xsi:nil="true"/>
    <Invited_Students xmlns="62c752f1-bd77-4b32-bcd5-44afe1204fc4" xsi:nil="true"/>
    <CultureName xmlns="62c752f1-bd77-4b32-bcd5-44afe1204fc4" xsi:nil="true"/>
    <Distribution_Groups xmlns="62c752f1-bd77-4b32-bcd5-44afe1204fc4" xsi:nil="true"/>
    <TeamsChannelId xmlns="62c752f1-bd77-4b32-bcd5-44afe1204fc4" xsi:nil="true"/>
    <Math_Settings xmlns="62c752f1-bd77-4b32-bcd5-44afe1204fc4" xsi:nil="true"/>
    <Teachers xmlns="62c752f1-bd77-4b32-bcd5-44afe1204fc4">
      <UserInfo>
        <DisplayName/>
        <AccountId xsi:nil="true"/>
        <AccountType/>
      </UserInfo>
    </Teachers>
    <AppVersion xmlns="62c752f1-bd77-4b32-bcd5-44afe1204fc4" xsi:nil="true"/>
    <LMS_Mappings xmlns="62c752f1-bd77-4b32-bcd5-44afe1204fc4" xsi:nil="true"/>
    <Self_Registration_Enabled xmlns="62c752f1-bd77-4b32-bcd5-44afe1204fc4" xsi:nil="true"/>
    <FolderType xmlns="62c752f1-bd77-4b32-bcd5-44afe1204fc4" xsi:nil="true"/>
    <IsNotebookLocked xmlns="62c752f1-bd77-4b32-bcd5-44afe1204fc4" xsi:nil="true"/>
    <DefaultSectionNames xmlns="62c752f1-bd77-4b32-bcd5-44afe1204fc4" xsi:nil="true"/>
    <Teams_Channel_Section_Location xmlns="62c752f1-bd77-4b32-bcd5-44afe1204fc4" xsi:nil="true"/>
    <Templates xmlns="62c752f1-bd77-4b32-bcd5-44afe1204fc4" xsi:nil="true"/>
    <NotebookType xmlns="62c752f1-bd77-4b32-bcd5-44afe1204fc4" xsi:nil="true"/>
    <Student_Groups xmlns="62c752f1-bd77-4b32-bcd5-44afe1204fc4">
      <UserInfo>
        <DisplayName/>
        <AccountId xsi:nil="true"/>
        <AccountType/>
      </UserInfo>
    </Student_Group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28" ma:contentTypeDescription="Create a new document." ma:contentTypeScope="" ma:versionID="5b869f085813e3f8323f4ea5341586a8">
  <xsd:schema xmlns:xsd="http://www.w3.org/2001/XMLSchema" xmlns:xs="http://www.w3.org/2001/XMLSchema" xmlns:p="http://schemas.microsoft.com/office/2006/metadata/properties" xmlns:ns2="62c752f1-bd77-4b32-bcd5-44afe1204fc4" targetNamespace="http://schemas.microsoft.com/office/2006/metadata/properties" ma:root="true" ma:fieldsID="b3dd2a979afb64cfb7a371ca528568b6" ns2:_="">
    <xsd:import namespace="62c752f1-bd77-4b32-bcd5-44afe1204fc4"/>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6B842A-40AA-49B8-8666-D7FE387725AC}">
  <ds:schemaRefs>
    <ds:schemaRef ds:uri="62c752f1-bd77-4b32-bcd5-44afe1204fc4"/>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A97C89E-1B9B-4E3C-8048-6829675F5695}">
  <ds:schemaRefs>
    <ds:schemaRef ds:uri="http://schemas.microsoft.com/sharepoint/v3/contenttype/forms"/>
  </ds:schemaRefs>
</ds:datastoreItem>
</file>

<file path=customXml/itemProps3.xml><?xml version="1.0" encoding="utf-8"?>
<ds:datastoreItem xmlns:ds="http://schemas.openxmlformats.org/officeDocument/2006/customXml" ds:itemID="{6DD5F4D0-B218-4FCB-97D9-5CB83507286F}">
  <ds:schemaRefs>
    <ds:schemaRef ds:uri="http://schemas.microsoft.com/office/2006/metadata/contentType"/>
    <ds:schemaRef ds:uri="http://schemas.microsoft.com/office/2006/metadata/properties/metaAttributes"/>
    <ds:schemaRef ds:uri="http://www.w3.org/2000/xmlns/"/>
    <ds:schemaRef ds:uri="http://www.w3.org/2001/XMLSchema"/>
    <ds:schemaRef ds:uri="62c752f1-bd77-4b32-bcd5-44afe1204fc4"/>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8758</TotalTime>
  <Words>1856</Words>
  <Application>Microsoft Office PowerPoint</Application>
  <PresentationFormat>Widescreen</PresentationFormat>
  <Paragraphs>272</Paragraphs>
  <Slides>50</Slides>
  <Notes>5</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50</vt:i4>
      </vt:variant>
    </vt:vector>
  </HeadingPairs>
  <TitlesOfParts>
    <vt:vector size="70" baseType="lpstr">
      <vt:lpstr>宋体</vt:lpstr>
      <vt:lpstr>Arial</vt:lpstr>
      <vt:lpstr>Calibri</vt:lpstr>
      <vt:lpstr>Calibri Light</vt:lpstr>
      <vt:lpstr>Cambria</vt:lpstr>
      <vt:lpstr>Cambria Math</vt:lpstr>
      <vt:lpstr>Courier New</vt:lpstr>
      <vt:lpstr>Helvetica</vt:lpstr>
      <vt:lpstr>Helvetica Light</vt:lpstr>
      <vt:lpstr>Helvetica Neue</vt:lpstr>
      <vt:lpstr>Helvetica Neue Light</vt:lpstr>
      <vt:lpstr>Tahoma</vt:lpstr>
      <vt:lpstr>Times New Roman</vt:lpstr>
      <vt:lpstr>Wingdings</vt:lpstr>
      <vt:lpstr>Office Theme</vt:lpstr>
      <vt:lpstr>4_Office Theme</vt:lpstr>
      <vt:lpstr>2_Office Theme</vt:lpstr>
      <vt:lpstr>1_Office Theme</vt:lpstr>
      <vt:lpstr>6_Office Theme</vt:lpstr>
      <vt:lpstr>Equation</vt:lpstr>
      <vt:lpstr>MACHINE LEARNING (AIML ZG565)</vt:lpstr>
      <vt:lpstr>PowerPoint Presentation</vt:lpstr>
      <vt:lpstr> Course Plan </vt:lpstr>
      <vt:lpstr>Classification</vt:lpstr>
      <vt:lpstr>Agenda</vt:lpstr>
      <vt:lpstr>Linear Classifiers</vt:lpstr>
      <vt:lpstr>Linear Classifiers</vt:lpstr>
      <vt:lpstr>Linear Classifiers</vt:lpstr>
      <vt:lpstr>Linear Classifiers</vt:lpstr>
      <vt:lpstr>Linear Classifiers</vt:lpstr>
      <vt:lpstr>Linear Classifiers</vt:lpstr>
      <vt:lpstr> Maximum Margin </vt:lpstr>
      <vt:lpstr>Support Vectors</vt:lpstr>
      <vt:lpstr>Line with 2 features: R2</vt:lpstr>
      <vt:lpstr>Example</vt:lpstr>
      <vt:lpstr>Linear SVM Mathematically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Solving for α </vt:lpstr>
      <vt:lpstr>Solving for w and b</vt:lpstr>
      <vt:lpstr>Decision boundary</vt:lpstr>
      <vt:lpstr>PowerPoint Presentation</vt:lpstr>
      <vt:lpstr>Soft Margin Classification</vt:lpstr>
      <vt:lpstr>Slack Variable</vt:lpstr>
      <vt:lpstr>Soft Margin</vt:lpstr>
      <vt:lpstr>PowerPoint Presentation</vt:lpstr>
      <vt:lpstr>Effect of Margin size v/s misclassification cost</vt:lpstr>
      <vt:lpstr>Effect of Margin size v/s misclassification cost</vt:lpstr>
      <vt:lpstr>Effect of Margin size v/s misclassification cost</vt:lpstr>
      <vt:lpstr>Effect of Margin size v/s misclassification cost</vt:lpstr>
      <vt:lpstr> Linear SVMs:  Overview </vt:lpstr>
      <vt:lpstr>PowerPoint Presentation</vt:lpstr>
      <vt:lpstr>  Non-linear SVMs  </vt:lpstr>
      <vt:lpstr>The “Kernel Trick” </vt:lpstr>
      <vt:lpstr>SVM Kernels</vt:lpstr>
      <vt:lpstr> Non-linear SVMs: Feature spaces </vt:lpstr>
      <vt:lpstr> Kernel Trick </vt:lpstr>
      <vt:lpstr> Examples of Kernel Functions </vt:lpstr>
      <vt:lpstr>Nonlinear SVM - Overview</vt:lpstr>
      <vt:lpstr> Kernel Trick </vt:lpstr>
      <vt:lpstr>Multi-Class Problem</vt:lpstr>
      <vt:lpstr> Multi-Class Problem </vt:lpstr>
      <vt:lpstr>SVMs: Pros and cons</vt:lpstr>
      <vt:lpstr> Good Web References for SVM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Ravi</cp:lastModifiedBy>
  <cp:revision>734</cp:revision>
  <dcterms:created xsi:type="dcterms:W3CDTF">2018-10-16T06:13:57Z</dcterms:created>
  <dcterms:modified xsi:type="dcterms:W3CDTF">2025-10-12T02:18:36Z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